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63" r:id="rId2"/>
    <p:sldId id="262" r:id="rId3"/>
    <p:sldId id="264" r:id="rId4"/>
    <p:sldId id="265" r:id="rId5"/>
    <p:sldId id="266" r:id="rId6"/>
    <p:sldId id="267" r:id="rId7"/>
    <p:sldId id="268" r:id="rId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0" d="100"/>
          <a:sy n="110" d="100"/>
        </p:scale>
        <p:origin x="492" y="13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D3D8A8D6-75D3-4B45-8BCA-E3BC32025DAA}" type="datetimeFigureOut">
              <a:rPr lang="ru-RU" smtClean="0"/>
              <a:t>08.05.2021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C3FCBDEA-C2D4-4E34-9F27-75577BA44E40}" type="slidenum">
              <a:rPr lang="ru-RU" smtClean="0"/>
              <a:t>‹#›</a:t>
            </a:fld>
            <a:endParaRPr lang="ru-RU"/>
          </a:p>
        </p:txBody>
      </p:sp>
    </p:spTree>
    <p:extLst>
      <p:ext uri="{BB962C8B-B14F-4D97-AF65-F5344CB8AC3E}">
        <p14:creationId xmlns:p14="http://schemas.microsoft.com/office/powerpoint/2010/main" val="16801995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D3D8A8D6-75D3-4B45-8BCA-E3BC32025DAA}" type="datetimeFigureOut">
              <a:rPr lang="ru-RU" smtClean="0"/>
              <a:t>08.05.2021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C3FCBDEA-C2D4-4E34-9F27-75577BA44E40}" type="slidenum">
              <a:rPr lang="ru-RU" smtClean="0"/>
              <a:t>‹#›</a:t>
            </a:fld>
            <a:endParaRPr lang="ru-RU"/>
          </a:p>
        </p:txBody>
      </p:sp>
    </p:spTree>
    <p:extLst>
      <p:ext uri="{BB962C8B-B14F-4D97-AF65-F5344CB8AC3E}">
        <p14:creationId xmlns:p14="http://schemas.microsoft.com/office/powerpoint/2010/main" val="2224090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ru-RU"/>
              <a:t>Образец заголовка</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D3D8A8D6-75D3-4B45-8BCA-E3BC32025DAA}" type="datetimeFigureOut">
              <a:rPr lang="ru-RU" smtClean="0"/>
              <a:t>08.05.2021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C3FCBDEA-C2D4-4E34-9F27-75577BA44E40}" type="slidenum">
              <a:rPr lang="ru-RU" smtClean="0"/>
              <a:t>‹#›</a:t>
            </a:fld>
            <a:endParaRPr lang="ru-RU"/>
          </a:p>
        </p:txBody>
      </p:sp>
    </p:spTree>
    <p:extLst>
      <p:ext uri="{BB962C8B-B14F-4D97-AF65-F5344CB8AC3E}">
        <p14:creationId xmlns:p14="http://schemas.microsoft.com/office/powerpoint/2010/main" val="1032356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D3D8A8D6-75D3-4B45-8BCA-E3BC32025DAA}" type="datetimeFigureOut">
              <a:rPr lang="ru-RU" smtClean="0"/>
              <a:t>08.05.2021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C3FCBDEA-C2D4-4E34-9F27-75577BA44E40}" type="slidenum">
              <a:rPr lang="ru-RU" smtClean="0"/>
              <a:t>‹#›</a:t>
            </a:fld>
            <a:endParaRPr lang="ru-RU"/>
          </a:p>
        </p:txBody>
      </p:sp>
    </p:spTree>
    <p:extLst>
      <p:ext uri="{BB962C8B-B14F-4D97-AF65-F5344CB8AC3E}">
        <p14:creationId xmlns:p14="http://schemas.microsoft.com/office/powerpoint/2010/main" val="38520814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D3D8A8D6-75D3-4B45-8BCA-E3BC32025DAA}" type="datetimeFigureOut">
              <a:rPr lang="ru-RU" smtClean="0"/>
              <a:t>08.05.2021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C3FCBDEA-C2D4-4E34-9F27-75577BA44E40}" type="slidenum">
              <a:rPr lang="ru-RU" smtClean="0"/>
              <a:t>‹#›</a:t>
            </a:fld>
            <a:endParaRPr lang="ru-RU"/>
          </a:p>
        </p:txBody>
      </p:sp>
    </p:spTree>
    <p:extLst>
      <p:ext uri="{BB962C8B-B14F-4D97-AF65-F5344CB8AC3E}">
        <p14:creationId xmlns:p14="http://schemas.microsoft.com/office/powerpoint/2010/main" val="27964343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D3D8A8D6-75D3-4B45-8BCA-E3BC32025DAA}" type="datetimeFigureOut">
              <a:rPr lang="ru-RU" smtClean="0"/>
              <a:t>08.05.2021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C3FCBDEA-C2D4-4E34-9F27-75577BA44E40}" type="slidenum">
              <a:rPr lang="ru-RU" smtClean="0"/>
              <a:t>‹#›</a:t>
            </a:fld>
            <a:endParaRPr lang="ru-RU"/>
          </a:p>
        </p:txBody>
      </p:sp>
    </p:spTree>
    <p:extLst>
      <p:ext uri="{BB962C8B-B14F-4D97-AF65-F5344CB8AC3E}">
        <p14:creationId xmlns:p14="http://schemas.microsoft.com/office/powerpoint/2010/main" val="1198997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ru-RU"/>
              <a:t>Образец заголовка</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D3D8A8D6-75D3-4B45-8BCA-E3BC32025DAA}" type="datetimeFigureOut">
              <a:rPr lang="ru-RU" smtClean="0"/>
              <a:t>08.05.2021</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C3FCBDEA-C2D4-4E34-9F27-75577BA44E40}" type="slidenum">
              <a:rPr lang="ru-RU" smtClean="0"/>
              <a:t>‹#›</a:t>
            </a:fld>
            <a:endParaRPr lang="ru-RU"/>
          </a:p>
        </p:txBody>
      </p:sp>
    </p:spTree>
    <p:extLst>
      <p:ext uri="{BB962C8B-B14F-4D97-AF65-F5344CB8AC3E}">
        <p14:creationId xmlns:p14="http://schemas.microsoft.com/office/powerpoint/2010/main" val="38757819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D3D8A8D6-75D3-4B45-8BCA-E3BC32025DAA}" type="datetimeFigureOut">
              <a:rPr lang="ru-RU" smtClean="0"/>
              <a:t>08.05.2021</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C3FCBDEA-C2D4-4E34-9F27-75577BA44E40}" type="slidenum">
              <a:rPr lang="ru-RU" smtClean="0"/>
              <a:t>‹#›</a:t>
            </a:fld>
            <a:endParaRPr lang="ru-RU"/>
          </a:p>
        </p:txBody>
      </p:sp>
    </p:spTree>
    <p:extLst>
      <p:ext uri="{BB962C8B-B14F-4D97-AF65-F5344CB8AC3E}">
        <p14:creationId xmlns:p14="http://schemas.microsoft.com/office/powerpoint/2010/main" val="42308322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3D8A8D6-75D3-4B45-8BCA-E3BC32025DAA}" type="datetimeFigureOut">
              <a:rPr lang="ru-RU" smtClean="0"/>
              <a:t>08.05.2021</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C3FCBDEA-C2D4-4E34-9F27-75577BA44E40}" type="slidenum">
              <a:rPr lang="ru-RU" smtClean="0"/>
              <a:t>‹#›</a:t>
            </a:fld>
            <a:endParaRPr lang="ru-RU"/>
          </a:p>
        </p:txBody>
      </p:sp>
    </p:spTree>
    <p:extLst>
      <p:ext uri="{BB962C8B-B14F-4D97-AF65-F5344CB8AC3E}">
        <p14:creationId xmlns:p14="http://schemas.microsoft.com/office/powerpoint/2010/main" val="5507128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D3D8A8D6-75D3-4B45-8BCA-E3BC32025DAA}" type="datetimeFigureOut">
              <a:rPr lang="ru-RU" smtClean="0"/>
              <a:t>08.05.2021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C3FCBDEA-C2D4-4E34-9F27-75577BA44E40}" type="slidenum">
              <a:rPr lang="ru-RU" smtClean="0"/>
              <a:t>‹#›</a:t>
            </a:fld>
            <a:endParaRPr lang="ru-RU"/>
          </a:p>
        </p:txBody>
      </p:sp>
    </p:spTree>
    <p:extLst>
      <p:ext uri="{BB962C8B-B14F-4D97-AF65-F5344CB8AC3E}">
        <p14:creationId xmlns:p14="http://schemas.microsoft.com/office/powerpoint/2010/main" val="17340280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D3D8A8D6-75D3-4B45-8BCA-E3BC32025DAA}" type="datetimeFigureOut">
              <a:rPr lang="ru-RU" smtClean="0"/>
              <a:t>08.05.2021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C3FCBDEA-C2D4-4E34-9F27-75577BA44E40}" type="slidenum">
              <a:rPr lang="ru-RU" smtClean="0"/>
              <a:t>‹#›</a:t>
            </a:fld>
            <a:endParaRPr lang="ru-RU"/>
          </a:p>
        </p:txBody>
      </p:sp>
    </p:spTree>
    <p:extLst>
      <p:ext uri="{BB962C8B-B14F-4D97-AF65-F5344CB8AC3E}">
        <p14:creationId xmlns:p14="http://schemas.microsoft.com/office/powerpoint/2010/main" val="39756235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3D8A8D6-75D3-4B45-8BCA-E3BC32025DAA}" type="datetimeFigureOut">
              <a:rPr lang="ru-RU" smtClean="0"/>
              <a:t>08.05.2021</a:t>
            </a:fld>
            <a:endParaRPr lang="ru-RU"/>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3FCBDEA-C2D4-4E34-9F27-75577BA44E40}" type="slidenum">
              <a:rPr lang="ru-RU" smtClean="0"/>
              <a:t>‹#›</a:t>
            </a:fld>
            <a:endParaRPr lang="ru-RU"/>
          </a:p>
        </p:txBody>
      </p:sp>
    </p:spTree>
    <p:extLst>
      <p:ext uri="{BB962C8B-B14F-4D97-AF65-F5344CB8AC3E}">
        <p14:creationId xmlns:p14="http://schemas.microsoft.com/office/powerpoint/2010/main" val="259184131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1.xml"/><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1.xml"/><Relationship Id="rId4" Type="http://schemas.openxmlformats.org/officeDocument/2006/relationships/image" Target="../media/image14.jpeg"/></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0BC0E90-1F3E-4F29-904C-2E540E3D49EF}"/>
              </a:ext>
            </a:extLst>
          </p:cNvPr>
          <p:cNvSpPr txBox="1"/>
          <p:nvPr/>
        </p:nvSpPr>
        <p:spPr>
          <a:xfrm>
            <a:off x="481013" y="3752849"/>
            <a:ext cx="3290887" cy="2452687"/>
          </a:xfrm>
          <a:prstGeom prst="rect">
            <a:avLst/>
          </a:prstGeom>
        </p:spPr>
        <p:txBody>
          <a:bodyPr vert="horz" lIns="91440" tIns="45720" rIns="91440" bIns="45720" rtlCol="0" anchor="ctr">
            <a:normAutofit/>
          </a:bodyPr>
          <a:lstStyle/>
          <a:p>
            <a:pPr defTabSz="914400">
              <a:lnSpc>
                <a:spcPct val="90000"/>
              </a:lnSpc>
              <a:spcBef>
                <a:spcPct val="0"/>
              </a:spcBef>
              <a:spcAft>
                <a:spcPts val="600"/>
              </a:spcAft>
            </a:pPr>
            <a:r>
              <a:rPr lang="en-US" sz="3600" b="1">
                <a:effectLst>
                  <a:outerShdw blurRad="38100" dist="38100" dir="2700000" algn="tl">
                    <a:srgbClr val="000000">
                      <a:alpha val="43137"/>
                    </a:srgbClr>
                  </a:outerShdw>
                </a:effectLst>
                <a:latin typeface="+mj-lt"/>
                <a:ea typeface="+mj-ea"/>
                <a:cs typeface="+mj-cs"/>
              </a:rPr>
              <a:t>Antarctica is a unique continent</a:t>
            </a:r>
          </a:p>
        </p:txBody>
      </p:sp>
      <p:pic>
        <p:nvPicPr>
          <p:cNvPr id="5" name="Рисунок 4" descr="Изображение выглядит как внешний, небо, снег, самолет&#10;&#10;Автоматически созданное описание">
            <a:extLst>
              <a:ext uri="{FF2B5EF4-FFF2-40B4-BE49-F238E27FC236}">
                <a16:creationId xmlns:a16="http://schemas.microsoft.com/office/drawing/2014/main" id="{1F1E43FC-F070-4075-8EE6-A7F2B946095E}"/>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20" y="10"/>
            <a:ext cx="12191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7" name="TextBox 6">
            <a:extLst>
              <a:ext uri="{FF2B5EF4-FFF2-40B4-BE49-F238E27FC236}">
                <a16:creationId xmlns:a16="http://schemas.microsoft.com/office/drawing/2014/main" id="{4D8AD23D-1895-4FAA-9F80-9E45774B0FAB}"/>
              </a:ext>
            </a:extLst>
          </p:cNvPr>
          <p:cNvSpPr txBox="1"/>
          <p:nvPr/>
        </p:nvSpPr>
        <p:spPr>
          <a:xfrm>
            <a:off x="4223982" y="3752850"/>
            <a:ext cx="7485413" cy="2452687"/>
          </a:xfrm>
          <a:prstGeom prst="rect">
            <a:avLst/>
          </a:prstGeom>
        </p:spPr>
        <p:txBody>
          <a:bodyPr vert="horz" lIns="91440" tIns="45720" rIns="91440" bIns="45720" rtlCol="0" anchor="ctr">
            <a:normAutofit/>
          </a:bodyPr>
          <a:lstStyle/>
          <a:p>
            <a:pPr defTabSz="914400">
              <a:lnSpc>
                <a:spcPct val="90000"/>
              </a:lnSpc>
              <a:spcAft>
                <a:spcPts val="600"/>
              </a:spcAft>
            </a:pPr>
            <a:r>
              <a:rPr lang="en-US" sz="1300" dirty="0"/>
              <a:t>Antarctica is the only continent with no permanent human habitation. There are, however, permanent human settlements, where scientists and support staff live for part of the year on a rotating basis. The Antarctic Ice sheet dominates the region. It is the largest single piece of ice on Earth. Antarctica is the coldest place in the world. The lowest temperature ever recorded in Antarctica was - 89.6 C. Antarctica is a huge continent. It’s approximately 48 times the size of the UK and twice as big as Australia. It has over 90% of the world’s ice and 70% of its fresh water. In some places, its ice is over 3 km thick. </a:t>
            </a:r>
          </a:p>
          <a:p>
            <a:pPr indent="-228600" defTabSz="914400">
              <a:lnSpc>
                <a:spcPct val="90000"/>
              </a:lnSpc>
              <a:spcAft>
                <a:spcPts val="600"/>
              </a:spcAft>
              <a:buFont typeface="Arial" panose="020B0604020202020204" pitchFamily="34" charset="0"/>
              <a:buChar char="•"/>
            </a:pPr>
            <a:endParaRPr lang="en-US" sz="1300" dirty="0"/>
          </a:p>
          <a:p>
            <a:pPr defTabSz="914400">
              <a:lnSpc>
                <a:spcPct val="90000"/>
              </a:lnSpc>
              <a:spcAft>
                <a:spcPts val="600"/>
              </a:spcAft>
            </a:pPr>
            <a:r>
              <a:rPr lang="en-US" sz="1300" dirty="0"/>
              <a:t>The average height of this continent is more than 2000 meters above sea level. The height of the continent's central part is more than 4000 meters above sea level. And the highest point the mountain group Vinson is 4892 meters above sea level. The lowest point of Antarctica is the Bentley Cavity that is 2555 meters below sea level.</a:t>
            </a:r>
          </a:p>
        </p:txBody>
      </p:sp>
    </p:spTree>
    <p:extLst>
      <p:ext uri="{BB962C8B-B14F-4D97-AF65-F5344CB8AC3E}">
        <p14:creationId xmlns:p14="http://schemas.microsoft.com/office/powerpoint/2010/main" val="25170110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EAE48C4B-3A90-42C3-BA00-6092B47717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D0BC0E90-1F3E-4F29-904C-2E540E3D49EF}"/>
              </a:ext>
            </a:extLst>
          </p:cNvPr>
          <p:cNvSpPr txBox="1"/>
          <p:nvPr/>
        </p:nvSpPr>
        <p:spPr>
          <a:xfrm>
            <a:off x="4654296" y="329184"/>
            <a:ext cx="6894576" cy="1783080"/>
          </a:xfrm>
          <a:prstGeom prst="rect">
            <a:avLst/>
          </a:prstGeom>
        </p:spPr>
        <p:txBody>
          <a:bodyPr vert="horz" lIns="91440" tIns="45720" rIns="91440" bIns="45720" rtlCol="0" anchor="b">
            <a:normAutofit/>
          </a:bodyPr>
          <a:lstStyle/>
          <a:p>
            <a:pPr defTabSz="914400">
              <a:lnSpc>
                <a:spcPct val="90000"/>
              </a:lnSpc>
              <a:spcBef>
                <a:spcPct val="0"/>
              </a:spcBef>
              <a:spcAft>
                <a:spcPts val="600"/>
              </a:spcAft>
            </a:pPr>
            <a:r>
              <a:rPr lang="en-US" sz="5400" b="1" kern="1200">
                <a:solidFill>
                  <a:schemeClr val="tx1"/>
                </a:solidFill>
                <a:effectLst>
                  <a:outerShdw blurRad="38100" dist="38100" dir="2700000" algn="tl">
                    <a:srgbClr val="000000">
                      <a:alpha val="43137"/>
                    </a:srgbClr>
                  </a:outerShdw>
                </a:effectLst>
                <a:latin typeface="+mj-lt"/>
                <a:ea typeface="+mj-ea"/>
                <a:cs typeface="+mj-cs"/>
              </a:rPr>
              <a:t>The role of  Antarctica</a:t>
            </a:r>
          </a:p>
        </p:txBody>
      </p:sp>
      <p:pic>
        <p:nvPicPr>
          <p:cNvPr id="10" name="Рисунок 9">
            <a:extLst>
              <a:ext uri="{FF2B5EF4-FFF2-40B4-BE49-F238E27FC236}">
                <a16:creationId xmlns:a16="http://schemas.microsoft.com/office/drawing/2014/main" id="{771A3046-BBDA-4B91-A65C-B7A613550A7D}"/>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b="-3"/>
          <a:stretch/>
        </p:blipFill>
        <p:spPr>
          <a:xfrm>
            <a:off x="20" y="10"/>
            <a:ext cx="4041316" cy="4193753"/>
          </a:xfrm>
          <a:custGeom>
            <a:avLst/>
            <a:gdLst/>
            <a:ahLst/>
            <a:cxnLst/>
            <a:rect l="l" t="t" r="r" b="b"/>
            <a:pathLst>
              <a:path w="4041336" h="4193763">
                <a:moveTo>
                  <a:pt x="0" y="0"/>
                </a:moveTo>
                <a:lnTo>
                  <a:pt x="4019848" y="0"/>
                </a:lnTo>
                <a:lnTo>
                  <a:pt x="4021195" y="11419"/>
                </a:lnTo>
                <a:cubicBezTo>
                  <a:pt x="4036145" y="95184"/>
                  <a:pt x="4033611" y="180091"/>
                  <a:pt x="4037665" y="264364"/>
                </a:cubicBezTo>
                <a:cubicBezTo>
                  <a:pt x="4042480" y="367421"/>
                  <a:pt x="4036399" y="470858"/>
                  <a:pt x="4034118" y="574168"/>
                </a:cubicBezTo>
                <a:cubicBezTo>
                  <a:pt x="4032344" y="662121"/>
                  <a:pt x="4023602" y="749948"/>
                  <a:pt x="4026263" y="838028"/>
                </a:cubicBezTo>
                <a:cubicBezTo>
                  <a:pt x="4026453" y="841074"/>
                  <a:pt x="4026453" y="844120"/>
                  <a:pt x="4026263" y="847166"/>
                </a:cubicBezTo>
                <a:cubicBezTo>
                  <a:pt x="4018154" y="944003"/>
                  <a:pt x="4018154" y="1041348"/>
                  <a:pt x="4026263" y="1138186"/>
                </a:cubicBezTo>
                <a:cubicBezTo>
                  <a:pt x="4028835" y="1178494"/>
                  <a:pt x="4028113" y="1218943"/>
                  <a:pt x="4024109" y="1259137"/>
                </a:cubicBezTo>
                <a:cubicBezTo>
                  <a:pt x="4020308" y="1310285"/>
                  <a:pt x="4008145" y="1362194"/>
                  <a:pt x="4016887" y="1412960"/>
                </a:cubicBezTo>
                <a:cubicBezTo>
                  <a:pt x="4022576" y="1454780"/>
                  <a:pt x="4025705" y="1496916"/>
                  <a:pt x="4026263" y="1539116"/>
                </a:cubicBezTo>
                <a:cubicBezTo>
                  <a:pt x="4030697" y="1633542"/>
                  <a:pt x="4026516" y="1728475"/>
                  <a:pt x="4024869" y="1823155"/>
                </a:cubicBezTo>
                <a:cubicBezTo>
                  <a:pt x="4023095" y="1933446"/>
                  <a:pt x="4025883" y="2043737"/>
                  <a:pt x="4017014" y="2154154"/>
                </a:cubicBezTo>
                <a:cubicBezTo>
                  <a:pt x="4012136" y="2243351"/>
                  <a:pt x="4012136" y="2332751"/>
                  <a:pt x="4017014" y="2421948"/>
                </a:cubicBezTo>
                <a:cubicBezTo>
                  <a:pt x="4019421" y="2503683"/>
                  <a:pt x="4031711" y="2584656"/>
                  <a:pt x="4029684" y="2667279"/>
                </a:cubicBezTo>
                <a:cubicBezTo>
                  <a:pt x="4027276" y="2763608"/>
                  <a:pt x="4015874" y="2859684"/>
                  <a:pt x="4019421" y="2956268"/>
                </a:cubicBezTo>
                <a:cubicBezTo>
                  <a:pt x="4021068" y="3002339"/>
                  <a:pt x="4021195" y="3048410"/>
                  <a:pt x="4022082" y="3094480"/>
                </a:cubicBezTo>
                <a:cubicBezTo>
                  <a:pt x="4023222" y="3149943"/>
                  <a:pt x="4033231" y="3205278"/>
                  <a:pt x="4027656" y="3260614"/>
                </a:cubicBezTo>
                <a:cubicBezTo>
                  <a:pt x="4018408" y="3352883"/>
                  <a:pt x="3994462" y="3443628"/>
                  <a:pt x="4009412" y="3538181"/>
                </a:cubicBezTo>
                <a:cubicBezTo>
                  <a:pt x="4017647" y="3590217"/>
                  <a:pt x="4026896" y="3642380"/>
                  <a:pt x="4031711" y="3694923"/>
                </a:cubicBezTo>
                <a:cubicBezTo>
                  <a:pt x="4035892" y="3741882"/>
                  <a:pt x="4046407" y="3789603"/>
                  <a:pt x="4038425" y="3836308"/>
                </a:cubicBezTo>
                <a:cubicBezTo>
                  <a:pt x="4031584" y="3876287"/>
                  <a:pt x="4035131" y="3916266"/>
                  <a:pt x="4029810" y="3956245"/>
                </a:cubicBezTo>
                <a:cubicBezTo>
                  <a:pt x="4022842" y="4008661"/>
                  <a:pt x="4019168" y="4061966"/>
                  <a:pt x="4013847" y="4114764"/>
                </a:cubicBezTo>
                <a:lnTo>
                  <a:pt x="4010970" y="4161894"/>
                </a:lnTo>
                <a:lnTo>
                  <a:pt x="4002764" y="4161042"/>
                </a:lnTo>
                <a:cubicBezTo>
                  <a:pt x="3957904" y="4159210"/>
                  <a:pt x="3912934" y="4160186"/>
                  <a:pt x="3868108" y="4163980"/>
                </a:cubicBezTo>
                <a:cubicBezTo>
                  <a:pt x="3637072" y="4178737"/>
                  <a:pt x="3405779" y="4172076"/>
                  <a:pt x="3174741" y="4175341"/>
                </a:cubicBezTo>
                <a:cubicBezTo>
                  <a:pt x="2865668" y="4179782"/>
                  <a:pt x="2556851" y="4168420"/>
                  <a:pt x="2247906" y="4167376"/>
                </a:cubicBezTo>
                <a:cubicBezTo>
                  <a:pt x="2184582" y="4167115"/>
                  <a:pt x="2121002" y="4170510"/>
                  <a:pt x="2057934" y="4175733"/>
                </a:cubicBezTo>
                <a:cubicBezTo>
                  <a:pt x="1970560" y="4182786"/>
                  <a:pt x="1884336" y="4173905"/>
                  <a:pt x="1797729" y="4165547"/>
                </a:cubicBezTo>
                <a:cubicBezTo>
                  <a:pt x="1693340" y="4155492"/>
                  <a:pt x="1589207" y="4164372"/>
                  <a:pt x="1485458" y="4175995"/>
                </a:cubicBezTo>
                <a:cubicBezTo>
                  <a:pt x="1307344" y="4195571"/>
                  <a:pt x="1127888" y="4198979"/>
                  <a:pt x="949185" y="4186181"/>
                </a:cubicBezTo>
                <a:cubicBezTo>
                  <a:pt x="751793" y="4172468"/>
                  <a:pt x="554529" y="4174950"/>
                  <a:pt x="357136" y="4175995"/>
                </a:cubicBezTo>
                <a:lnTo>
                  <a:pt x="0" y="4175060"/>
                </a:lnTo>
                <a:close/>
              </a:path>
            </a:pathLst>
          </a:custGeom>
        </p:spPr>
      </p:pic>
      <p:sp>
        <p:nvSpPr>
          <p:cNvPr id="17" name="sketch line">
            <a:extLst>
              <a:ext uri="{FF2B5EF4-FFF2-40B4-BE49-F238E27FC236}">
                <a16:creationId xmlns:a16="http://schemas.microsoft.com/office/drawing/2014/main" id="{F919E280-CA27-4214-97E6-294E0C3BC4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6" y="2463186"/>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Рисунок 7" descr="Изображение выглядит как вода, внешний, небо, природа&#10;&#10;Автоматически созданное описание">
            <a:extLst>
              <a:ext uri="{FF2B5EF4-FFF2-40B4-BE49-F238E27FC236}">
                <a16:creationId xmlns:a16="http://schemas.microsoft.com/office/drawing/2014/main" id="{ECEA1121-B32C-4E5C-91E0-2D08EF5FB76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 y="4267200"/>
            <a:ext cx="4051081" cy="2590800"/>
          </a:xfrm>
          <a:custGeom>
            <a:avLst/>
            <a:gdLst/>
            <a:ahLst/>
            <a:cxnLst/>
            <a:rect l="l" t="t" r="r" b="b"/>
            <a:pathLst>
              <a:path w="4051081" h="2496030">
                <a:moveTo>
                  <a:pt x="2464753" y="4"/>
                </a:moveTo>
                <a:cubicBezTo>
                  <a:pt x="2509518" y="-78"/>
                  <a:pt x="2554292" y="1163"/>
                  <a:pt x="2599067" y="4428"/>
                </a:cubicBezTo>
                <a:cubicBezTo>
                  <a:pt x="2749817" y="17813"/>
                  <a:pt x="2901270" y="21079"/>
                  <a:pt x="3052443" y="14222"/>
                </a:cubicBezTo>
                <a:cubicBezTo>
                  <a:pt x="3173923" y="5694"/>
                  <a:pt x="3295774" y="4206"/>
                  <a:pt x="3417420" y="9782"/>
                </a:cubicBezTo>
                <a:cubicBezTo>
                  <a:pt x="3530764" y="16442"/>
                  <a:pt x="3644108" y="23233"/>
                  <a:pt x="3757835" y="19315"/>
                </a:cubicBezTo>
                <a:cubicBezTo>
                  <a:pt x="3803121" y="17748"/>
                  <a:pt x="3847768" y="15789"/>
                  <a:pt x="3892671" y="13177"/>
                </a:cubicBezTo>
                <a:cubicBezTo>
                  <a:pt x="3933972" y="9619"/>
                  <a:pt x="3975386" y="7938"/>
                  <a:pt x="4016790" y="8134"/>
                </a:cubicBezTo>
                <a:lnTo>
                  <a:pt x="4034037" y="8999"/>
                </a:lnTo>
                <a:lnTo>
                  <a:pt x="4035370" y="62503"/>
                </a:lnTo>
                <a:cubicBezTo>
                  <a:pt x="4033549" y="118790"/>
                  <a:pt x="4026390" y="174983"/>
                  <a:pt x="4020562" y="231143"/>
                </a:cubicBezTo>
                <a:cubicBezTo>
                  <a:pt x="4014860" y="285717"/>
                  <a:pt x="4006498" y="343464"/>
                  <a:pt x="4019168" y="393470"/>
                </a:cubicBezTo>
                <a:cubicBezTo>
                  <a:pt x="4042480" y="482184"/>
                  <a:pt x="4024236" y="566457"/>
                  <a:pt x="4014100" y="651618"/>
                </a:cubicBezTo>
                <a:cubicBezTo>
                  <a:pt x="4001874" y="734926"/>
                  <a:pt x="4003635" y="819681"/>
                  <a:pt x="4019295" y="902406"/>
                </a:cubicBezTo>
                <a:cubicBezTo>
                  <a:pt x="4031711" y="960787"/>
                  <a:pt x="4031711" y="1020184"/>
                  <a:pt x="4033231" y="1078946"/>
                </a:cubicBezTo>
                <a:cubicBezTo>
                  <a:pt x="4034118" y="1115753"/>
                  <a:pt x="4020562" y="1153193"/>
                  <a:pt x="4011566" y="1189872"/>
                </a:cubicBezTo>
                <a:cubicBezTo>
                  <a:pt x="3995476" y="1256123"/>
                  <a:pt x="3989648" y="1323388"/>
                  <a:pt x="4011566" y="1387989"/>
                </a:cubicBezTo>
                <a:cubicBezTo>
                  <a:pt x="4042100" y="1477465"/>
                  <a:pt x="4059584" y="1566941"/>
                  <a:pt x="4046914" y="1661622"/>
                </a:cubicBezTo>
                <a:cubicBezTo>
                  <a:pt x="4039566" y="1720003"/>
                  <a:pt x="4037919" y="1779654"/>
                  <a:pt x="4026896" y="1837274"/>
                </a:cubicBezTo>
                <a:cubicBezTo>
                  <a:pt x="4008779" y="1932843"/>
                  <a:pt x="4015240" y="2027776"/>
                  <a:pt x="4029684" y="2121948"/>
                </a:cubicBezTo>
                <a:cubicBezTo>
                  <a:pt x="4039832" y="2200637"/>
                  <a:pt x="4040934" y="2280226"/>
                  <a:pt x="4032978" y="2359155"/>
                </a:cubicBezTo>
                <a:lnTo>
                  <a:pt x="4023519" y="2496030"/>
                </a:lnTo>
                <a:lnTo>
                  <a:pt x="0" y="2496030"/>
                </a:lnTo>
                <a:lnTo>
                  <a:pt x="0" y="12459"/>
                </a:lnTo>
                <a:lnTo>
                  <a:pt x="17104" y="15006"/>
                </a:lnTo>
                <a:cubicBezTo>
                  <a:pt x="83627" y="15006"/>
                  <a:pt x="150022" y="12263"/>
                  <a:pt x="216416" y="7824"/>
                </a:cubicBezTo>
                <a:cubicBezTo>
                  <a:pt x="361434" y="-156"/>
                  <a:pt x="506837" y="3162"/>
                  <a:pt x="651370" y="17748"/>
                </a:cubicBezTo>
                <a:cubicBezTo>
                  <a:pt x="753623" y="25440"/>
                  <a:pt x="856335" y="24213"/>
                  <a:pt x="958396" y="14092"/>
                </a:cubicBezTo>
                <a:cubicBezTo>
                  <a:pt x="1145682" y="-1710"/>
                  <a:pt x="1332584" y="10958"/>
                  <a:pt x="1519486" y="21666"/>
                </a:cubicBezTo>
                <a:cubicBezTo>
                  <a:pt x="1700504" y="32113"/>
                  <a:pt x="1881394" y="24408"/>
                  <a:pt x="2062411" y="17487"/>
                </a:cubicBezTo>
                <a:cubicBezTo>
                  <a:pt x="2196255" y="12394"/>
                  <a:pt x="2330459" y="249"/>
                  <a:pt x="2464753" y="4"/>
                </a:cubicBezTo>
                <a:close/>
              </a:path>
            </a:pathLst>
          </a:custGeom>
        </p:spPr>
      </p:pic>
      <p:sp>
        <p:nvSpPr>
          <p:cNvPr id="7" name="TextBox 6">
            <a:extLst>
              <a:ext uri="{FF2B5EF4-FFF2-40B4-BE49-F238E27FC236}">
                <a16:creationId xmlns:a16="http://schemas.microsoft.com/office/drawing/2014/main" id="{4D8AD23D-1895-4FAA-9F80-9E45774B0FAB}"/>
              </a:ext>
            </a:extLst>
          </p:cNvPr>
          <p:cNvSpPr txBox="1"/>
          <p:nvPr/>
        </p:nvSpPr>
        <p:spPr>
          <a:xfrm>
            <a:off x="4654296" y="2706624"/>
            <a:ext cx="6894576" cy="3483864"/>
          </a:xfrm>
          <a:prstGeom prst="rect">
            <a:avLst/>
          </a:prstGeom>
        </p:spPr>
        <p:txBody>
          <a:bodyPr vert="horz" lIns="91440" tIns="45720" rIns="91440" bIns="45720" rtlCol="0">
            <a:normAutofit/>
          </a:bodyPr>
          <a:lstStyle/>
          <a:p>
            <a:pPr defTabSz="914400">
              <a:lnSpc>
                <a:spcPct val="90000"/>
              </a:lnSpc>
              <a:spcAft>
                <a:spcPts val="600"/>
              </a:spcAft>
            </a:pPr>
            <a:r>
              <a:rPr lang="en-US" sz="1500" dirty="0"/>
              <a:t>The Antarctic region has an important role in global climate processes. It is an integral part of the Earth’s heat balance. The heat balance, also called the energy balance, is the relationship between the amount of solar heat absorbed by Earth’s atmosphere and the amount of heat reflected back into space. Antarctica has a larger role than most continents in maintaining Earth’s heat balance. Ice is more reflective than land or water surfaces. The massive Antarctic ice sheet reflects a large amount of solar radiation away from Earth’s surface. As global ice cover decreases, the reflectivity of Earth’s surface also decreases. This allows more incoming solar radiation to be absorbed by the Earth’s surface, causing an unequal heat balance linked to global warming.</a:t>
            </a:r>
          </a:p>
          <a:p>
            <a:pPr indent="-228600" defTabSz="914400">
              <a:lnSpc>
                <a:spcPct val="90000"/>
              </a:lnSpc>
              <a:spcAft>
                <a:spcPts val="600"/>
              </a:spcAft>
              <a:buFont typeface="Arial" panose="020B0604020202020204" pitchFamily="34" charset="0"/>
              <a:buChar char="•"/>
            </a:pPr>
            <a:endParaRPr lang="en-US" sz="1500" dirty="0"/>
          </a:p>
          <a:p>
            <a:pPr defTabSz="914400">
              <a:lnSpc>
                <a:spcPct val="90000"/>
              </a:lnSpc>
              <a:spcAft>
                <a:spcPts val="600"/>
              </a:spcAft>
            </a:pPr>
            <a:r>
              <a:rPr lang="en-US" sz="1500" dirty="0"/>
              <a:t>Antarctic upwelling is so strong that it helps move water around the entire planet. This movement is aided by strong winds that circumnavigate Antarctica. Without the aid of the oceans around Antarctica, the Earth’s waters would not circulate in a balanced and efficient manner.</a:t>
            </a:r>
          </a:p>
        </p:txBody>
      </p:sp>
    </p:spTree>
    <p:extLst>
      <p:ext uri="{BB962C8B-B14F-4D97-AF65-F5344CB8AC3E}">
        <p14:creationId xmlns:p14="http://schemas.microsoft.com/office/powerpoint/2010/main" val="40641751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14">
            <a:extLst>
              <a:ext uri="{FF2B5EF4-FFF2-40B4-BE49-F238E27FC236}">
                <a16:creationId xmlns:a16="http://schemas.microsoft.com/office/drawing/2014/main" id="{AD96FDFD-4E42-4A06-B8B5-768A1DB9C2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D0BC0E90-1F3E-4F29-904C-2E540E3D49EF}"/>
              </a:ext>
            </a:extLst>
          </p:cNvPr>
          <p:cNvSpPr txBox="1"/>
          <p:nvPr/>
        </p:nvSpPr>
        <p:spPr>
          <a:xfrm>
            <a:off x="971368" y="371719"/>
            <a:ext cx="6125964" cy="1906863"/>
          </a:xfrm>
          <a:prstGeom prst="rect">
            <a:avLst/>
          </a:prstGeom>
        </p:spPr>
        <p:txBody>
          <a:bodyPr vert="horz" lIns="91440" tIns="45720" rIns="91440" bIns="45720" rtlCol="0" anchor="b">
            <a:normAutofit/>
          </a:bodyPr>
          <a:lstStyle/>
          <a:p>
            <a:pPr defTabSz="914400">
              <a:lnSpc>
                <a:spcPct val="90000"/>
              </a:lnSpc>
              <a:spcBef>
                <a:spcPct val="0"/>
              </a:spcBef>
              <a:spcAft>
                <a:spcPts val="600"/>
              </a:spcAft>
            </a:pPr>
            <a:r>
              <a:rPr lang="en-US" sz="4400" b="1" kern="1200" dirty="0">
                <a:solidFill>
                  <a:schemeClr val="tx1"/>
                </a:solidFill>
                <a:effectLst>
                  <a:outerShdw blurRad="38100" dist="38100" dir="2700000" algn="tl">
                    <a:srgbClr val="000000">
                      <a:alpha val="43137"/>
                    </a:srgbClr>
                  </a:outerShdw>
                </a:effectLst>
                <a:latin typeface="+mj-lt"/>
                <a:ea typeface="+mj-ea"/>
                <a:cs typeface="+mj-cs"/>
              </a:rPr>
              <a:t>Flora and Fauna</a:t>
            </a:r>
          </a:p>
        </p:txBody>
      </p:sp>
      <p:sp>
        <p:nvSpPr>
          <p:cNvPr id="7" name="TextBox 6">
            <a:extLst>
              <a:ext uri="{FF2B5EF4-FFF2-40B4-BE49-F238E27FC236}">
                <a16:creationId xmlns:a16="http://schemas.microsoft.com/office/drawing/2014/main" id="{4D8AD23D-1895-4FAA-9F80-9E45774B0FAB}"/>
              </a:ext>
            </a:extLst>
          </p:cNvPr>
          <p:cNvSpPr txBox="1"/>
          <p:nvPr/>
        </p:nvSpPr>
        <p:spPr>
          <a:xfrm>
            <a:off x="971368" y="2711395"/>
            <a:ext cx="4114801" cy="3465568"/>
          </a:xfrm>
          <a:prstGeom prst="rect">
            <a:avLst/>
          </a:prstGeom>
        </p:spPr>
        <p:txBody>
          <a:bodyPr vert="horz" lIns="91440" tIns="45720" rIns="91440" bIns="45720" rtlCol="0">
            <a:normAutofit/>
          </a:bodyPr>
          <a:lstStyle/>
          <a:p>
            <a:pPr defTabSz="914400">
              <a:lnSpc>
                <a:spcPct val="90000"/>
              </a:lnSpc>
              <a:spcAft>
                <a:spcPts val="600"/>
              </a:spcAft>
            </a:pPr>
            <a:r>
              <a:rPr lang="en-US" sz="1400" dirty="0"/>
              <a:t>Lichens, mosses, and terrestrial algae are among the few species of vegetation that grow in Antarctica. More of this vegetation grows in the northern and coastal regions of Antarctica, while the interior has little if any vegetation.</a:t>
            </a:r>
          </a:p>
          <a:p>
            <a:pPr indent="-228600" defTabSz="914400">
              <a:lnSpc>
                <a:spcPct val="90000"/>
              </a:lnSpc>
              <a:spcAft>
                <a:spcPts val="600"/>
              </a:spcAft>
              <a:buFont typeface="Arial" panose="020B0604020202020204" pitchFamily="34" charset="0"/>
              <a:buChar char="•"/>
            </a:pPr>
            <a:endParaRPr lang="en-US" sz="1400" dirty="0"/>
          </a:p>
          <a:p>
            <a:pPr defTabSz="914400">
              <a:lnSpc>
                <a:spcPct val="90000"/>
              </a:lnSpc>
              <a:spcAft>
                <a:spcPts val="600"/>
              </a:spcAft>
            </a:pPr>
            <a:r>
              <a:rPr lang="en-US" sz="1400" dirty="0"/>
              <a:t>The ocean, however, teems with fish and other marine life. In fact, the waters surrounding Antarctica are among the most diverse on the planet. Upwelling allows phytoplankton and algae to flourish. Thousands of species, such as krill, feed on the plankton. Fish and a large variety of marine mammals thrive in the cold Antarctic waters. Different types of whales have populations in coastal waters of Antarctica.</a:t>
            </a:r>
          </a:p>
        </p:txBody>
      </p:sp>
      <p:pic>
        <p:nvPicPr>
          <p:cNvPr id="8" name="Рисунок 7">
            <a:extLst>
              <a:ext uri="{FF2B5EF4-FFF2-40B4-BE49-F238E27FC236}">
                <a16:creationId xmlns:a16="http://schemas.microsoft.com/office/drawing/2014/main" id="{5C593307-BC56-4627-913E-19E961E7CAEF}"/>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8452968" y="3681465"/>
            <a:ext cx="3747932" cy="3176541"/>
          </a:xfrm>
          <a:custGeom>
            <a:avLst/>
            <a:gdLst/>
            <a:ahLst/>
            <a:cxnLst/>
            <a:rect l="l" t="t" r="r" b="b"/>
            <a:pathLst>
              <a:path w="3747932" h="3176541">
                <a:moveTo>
                  <a:pt x="3239865" y="21"/>
                </a:moveTo>
                <a:cubicBezTo>
                  <a:pt x="3261821" y="112"/>
                  <a:pt x="3278837" y="498"/>
                  <a:pt x="3290337" y="938"/>
                </a:cubicBezTo>
                <a:cubicBezTo>
                  <a:pt x="3401766" y="5376"/>
                  <a:pt x="3510165" y="23128"/>
                  <a:pt x="3616543" y="49449"/>
                </a:cubicBezTo>
                <a:lnTo>
                  <a:pt x="3747932" y="87091"/>
                </a:lnTo>
                <a:lnTo>
                  <a:pt x="3747932" y="3176541"/>
                </a:lnTo>
                <a:lnTo>
                  <a:pt x="401358" y="3176541"/>
                </a:lnTo>
                <a:lnTo>
                  <a:pt x="398780" y="3136258"/>
                </a:lnTo>
                <a:cubicBezTo>
                  <a:pt x="400956" y="3079023"/>
                  <a:pt x="437945" y="3052703"/>
                  <a:pt x="483325" y="3030665"/>
                </a:cubicBezTo>
                <a:cubicBezTo>
                  <a:pt x="498866" y="3023015"/>
                  <a:pt x="520932" y="3023320"/>
                  <a:pt x="526840" y="2999447"/>
                </a:cubicBezTo>
                <a:cubicBezTo>
                  <a:pt x="501352" y="2976798"/>
                  <a:pt x="470270" y="2995161"/>
                  <a:pt x="442916" y="2988735"/>
                </a:cubicBezTo>
                <a:cubicBezTo>
                  <a:pt x="420228" y="2983533"/>
                  <a:pt x="382618" y="2986286"/>
                  <a:pt x="413701" y="2944662"/>
                </a:cubicBezTo>
                <a:cubicBezTo>
                  <a:pt x="422716" y="2932726"/>
                  <a:pt x="412147" y="2923542"/>
                  <a:pt x="400645" y="2922625"/>
                </a:cubicBezTo>
                <a:cubicBezTo>
                  <a:pt x="308644" y="2913137"/>
                  <a:pt x="350915" y="2828968"/>
                  <a:pt x="321386" y="2784590"/>
                </a:cubicBezTo>
                <a:cubicBezTo>
                  <a:pt x="313307" y="2772348"/>
                  <a:pt x="322010" y="2751230"/>
                  <a:pt x="334753" y="2746027"/>
                </a:cubicBezTo>
                <a:cubicBezTo>
                  <a:pt x="416187" y="2711746"/>
                  <a:pt x="427377" y="2630027"/>
                  <a:pt x="466852" y="2559632"/>
                </a:cubicBezTo>
                <a:cubicBezTo>
                  <a:pt x="423957" y="2531782"/>
                  <a:pt x="372673" y="2525661"/>
                  <a:pt x="326361" y="2507602"/>
                </a:cubicBezTo>
                <a:cubicBezTo>
                  <a:pt x="278183" y="2488626"/>
                  <a:pt x="278183" y="2474547"/>
                  <a:pt x="317968" y="2419457"/>
                </a:cubicBezTo>
                <a:cubicBezTo>
                  <a:pt x="214465" y="2407519"/>
                  <a:pt x="214465" y="2407519"/>
                  <a:pt x="246479" y="2320903"/>
                </a:cubicBezTo>
                <a:cubicBezTo>
                  <a:pt x="159758" y="2312945"/>
                  <a:pt x="102570" y="2271933"/>
                  <a:pt x="89205" y="2182255"/>
                </a:cubicBezTo>
                <a:cubicBezTo>
                  <a:pt x="82677" y="2138795"/>
                  <a:pt x="43514" y="2118290"/>
                  <a:pt x="0" y="2089213"/>
                </a:cubicBezTo>
                <a:cubicBezTo>
                  <a:pt x="54081" y="2061053"/>
                  <a:pt x="90759" y="2002290"/>
                  <a:pt x="153855" y="2064423"/>
                </a:cubicBezTo>
                <a:cubicBezTo>
                  <a:pt x="176855" y="2087070"/>
                  <a:pt x="174683" y="2058300"/>
                  <a:pt x="177788" y="2050037"/>
                </a:cubicBezTo>
                <a:cubicBezTo>
                  <a:pt x="185247" y="2029838"/>
                  <a:pt x="169707" y="2016369"/>
                  <a:pt x="159450" y="2001067"/>
                </a:cubicBezTo>
                <a:cubicBezTo>
                  <a:pt x="149504" y="1985763"/>
                  <a:pt x="137691" y="1969543"/>
                  <a:pt x="134895" y="1952400"/>
                </a:cubicBezTo>
                <a:cubicBezTo>
                  <a:pt x="133031" y="1940465"/>
                  <a:pt x="142044" y="1923021"/>
                  <a:pt x="151990" y="1914144"/>
                </a:cubicBezTo>
                <a:cubicBezTo>
                  <a:pt x="204209" y="1867316"/>
                  <a:pt x="173127" y="1762030"/>
                  <a:pt x="271969" y="1748562"/>
                </a:cubicBezTo>
                <a:cubicBezTo>
                  <a:pt x="316415" y="1742443"/>
                  <a:pt x="337860" y="1703878"/>
                  <a:pt x="370497" y="1682760"/>
                </a:cubicBezTo>
                <a:cubicBezTo>
                  <a:pt x="483946" y="1608999"/>
                  <a:pt x="559787" y="1514119"/>
                  <a:pt x="594908" y="1383735"/>
                </a:cubicBezTo>
                <a:cubicBezTo>
                  <a:pt x="604543" y="1347620"/>
                  <a:pt x="641532" y="1318542"/>
                  <a:pt x="665465" y="1286713"/>
                </a:cubicBezTo>
                <a:cubicBezTo>
                  <a:pt x="653963" y="1263452"/>
                  <a:pt x="591178" y="1313647"/>
                  <a:pt x="613246" y="1252435"/>
                </a:cubicBezTo>
                <a:cubicBezTo>
                  <a:pt x="630030" y="1206524"/>
                  <a:pt x="672925" y="1178060"/>
                  <a:pt x="713332" y="1150820"/>
                </a:cubicBezTo>
                <a:cubicBezTo>
                  <a:pt x="759333" y="1119908"/>
                  <a:pt x="810307" y="1095117"/>
                  <a:pt x="831133" y="1037883"/>
                </a:cubicBezTo>
                <a:cubicBezTo>
                  <a:pt x="835485" y="1025640"/>
                  <a:pt x="849470" y="1012785"/>
                  <a:pt x="861903" y="1007887"/>
                </a:cubicBezTo>
                <a:cubicBezTo>
                  <a:pt x="1469751" y="63584"/>
                  <a:pt x="2910527" y="-1353"/>
                  <a:pt x="3239865" y="21"/>
                </a:cubicBezTo>
                <a:close/>
              </a:path>
            </a:pathLst>
          </a:custGeom>
        </p:spPr>
      </p:pic>
      <p:pic>
        <p:nvPicPr>
          <p:cNvPr id="10" name="Рисунок 9" descr="Изображение выглядит как беспозвоночное, членистоногое&#10;&#10;Автоматически созданное описание">
            <a:extLst>
              <a:ext uri="{FF2B5EF4-FFF2-40B4-BE49-F238E27FC236}">
                <a16:creationId xmlns:a16="http://schemas.microsoft.com/office/drawing/2014/main" id="{A344D9A2-2ACE-4B9C-9B3B-F0A4117CB57A}"/>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398276" y="2457970"/>
            <a:ext cx="3458367" cy="3476265"/>
          </a:xfrm>
          <a:custGeom>
            <a:avLst/>
            <a:gdLst/>
            <a:ahLst/>
            <a:cxnLst/>
            <a:rect l="l" t="t" r="r" b="b"/>
            <a:pathLst>
              <a:path w="3458367" h="3476265">
                <a:moveTo>
                  <a:pt x="549716" y="15"/>
                </a:moveTo>
                <a:cubicBezTo>
                  <a:pt x="557611" y="271"/>
                  <a:pt x="565778" y="3856"/>
                  <a:pt x="573176" y="4995"/>
                </a:cubicBezTo>
                <a:cubicBezTo>
                  <a:pt x="736504" y="30493"/>
                  <a:pt x="899830" y="58040"/>
                  <a:pt x="1063336" y="82398"/>
                </a:cubicBezTo>
                <a:cubicBezTo>
                  <a:pt x="1216195" y="105163"/>
                  <a:pt x="1370136" y="110398"/>
                  <a:pt x="1523717" y="122237"/>
                </a:cubicBezTo>
                <a:cubicBezTo>
                  <a:pt x="1709602" y="136580"/>
                  <a:pt x="1895127" y="156841"/>
                  <a:pt x="2079929" y="188711"/>
                </a:cubicBezTo>
                <a:cubicBezTo>
                  <a:pt x="2208244" y="211023"/>
                  <a:pt x="2337823" y="226502"/>
                  <a:pt x="2467943" y="208745"/>
                </a:cubicBezTo>
                <a:cubicBezTo>
                  <a:pt x="2474439" y="207834"/>
                  <a:pt x="2481839" y="204876"/>
                  <a:pt x="2487253" y="207834"/>
                </a:cubicBezTo>
                <a:cubicBezTo>
                  <a:pt x="2550419" y="241073"/>
                  <a:pt x="2619357" y="217168"/>
                  <a:pt x="2684869" y="238113"/>
                </a:cubicBezTo>
                <a:cubicBezTo>
                  <a:pt x="2668085" y="318930"/>
                  <a:pt x="2596077" y="312327"/>
                  <a:pt x="2555471" y="368331"/>
                </a:cubicBezTo>
                <a:cubicBezTo>
                  <a:pt x="2621704" y="390639"/>
                  <a:pt x="2681259" y="413178"/>
                  <a:pt x="2741717" y="430023"/>
                </a:cubicBezTo>
                <a:cubicBezTo>
                  <a:pt x="2805785" y="447780"/>
                  <a:pt x="2860106" y="495816"/>
                  <a:pt x="2922728" y="517216"/>
                </a:cubicBezTo>
                <a:cubicBezTo>
                  <a:pt x="2936085" y="521769"/>
                  <a:pt x="2952146" y="537704"/>
                  <a:pt x="2956838" y="553184"/>
                </a:cubicBezTo>
                <a:cubicBezTo>
                  <a:pt x="2971997" y="603269"/>
                  <a:pt x="3274647" y="743732"/>
                  <a:pt x="3238914" y="788350"/>
                </a:cubicBezTo>
                <a:cubicBezTo>
                  <a:pt x="3224116" y="806791"/>
                  <a:pt x="3204986" y="819994"/>
                  <a:pt x="3184953" y="838207"/>
                </a:cubicBezTo>
                <a:cubicBezTo>
                  <a:pt x="3215093" y="872582"/>
                  <a:pt x="3249020" y="887608"/>
                  <a:pt x="3285115" y="897852"/>
                </a:cubicBezTo>
                <a:cubicBezTo>
                  <a:pt x="3295944" y="901039"/>
                  <a:pt x="3306591" y="907413"/>
                  <a:pt x="3307674" y="922894"/>
                </a:cubicBezTo>
                <a:cubicBezTo>
                  <a:pt x="3308757" y="939056"/>
                  <a:pt x="3297748" y="945429"/>
                  <a:pt x="3288544" y="952944"/>
                </a:cubicBezTo>
                <a:cubicBezTo>
                  <a:pt x="3275731" y="963415"/>
                  <a:pt x="3263278" y="972523"/>
                  <a:pt x="3247036" y="973888"/>
                </a:cubicBezTo>
                <a:cubicBezTo>
                  <a:pt x="3220325" y="975937"/>
                  <a:pt x="3207513" y="1005076"/>
                  <a:pt x="3191993" y="1026930"/>
                </a:cubicBezTo>
                <a:cubicBezTo>
                  <a:pt x="3183330" y="1039224"/>
                  <a:pt x="3178998" y="1064037"/>
                  <a:pt x="3194157" y="1068363"/>
                </a:cubicBezTo>
                <a:cubicBezTo>
                  <a:pt x="3230613" y="1078837"/>
                  <a:pt x="3227725" y="1109114"/>
                  <a:pt x="3226824" y="1143489"/>
                </a:cubicBezTo>
                <a:cubicBezTo>
                  <a:pt x="3225560" y="1186061"/>
                  <a:pt x="3204083" y="1205638"/>
                  <a:pt x="3177734" y="1222030"/>
                </a:cubicBezTo>
                <a:cubicBezTo>
                  <a:pt x="3168711" y="1227720"/>
                  <a:pt x="3155898" y="1227493"/>
                  <a:pt x="3152469" y="1245250"/>
                </a:cubicBezTo>
                <a:cubicBezTo>
                  <a:pt x="3167267" y="1262097"/>
                  <a:pt x="3185314" y="1248439"/>
                  <a:pt x="3201197" y="1253218"/>
                </a:cubicBezTo>
                <a:cubicBezTo>
                  <a:pt x="3214370" y="1257088"/>
                  <a:pt x="3236208" y="1255040"/>
                  <a:pt x="3218160" y="1286000"/>
                </a:cubicBezTo>
                <a:cubicBezTo>
                  <a:pt x="3212926" y="1294878"/>
                  <a:pt x="3219062" y="1301709"/>
                  <a:pt x="3225741" y="1302392"/>
                </a:cubicBezTo>
                <a:cubicBezTo>
                  <a:pt x="3279159" y="1309449"/>
                  <a:pt x="3254615" y="1372054"/>
                  <a:pt x="3271761" y="1405063"/>
                </a:cubicBezTo>
                <a:cubicBezTo>
                  <a:pt x="3276452" y="1414169"/>
                  <a:pt x="3271399" y="1429877"/>
                  <a:pt x="3263999" y="1433747"/>
                </a:cubicBezTo>
                <a:cubicBezTo>
                  <a:pt x="3216716" y="1459245"/>
                  <a:pt x="3210220" y="1520028"/>
                  <a:pt x="3187299" y="1572389"/>
                </a:cubicBezTo>
                <a:cubicBezTo>
                  <a:pt x="3212205" y="1593104"/>
                  <a:pt x="3241982" y="1597657"/>
                  <a:pt x="3268872" y="1611089"/>
                </a:cubicBezTo>
                <a:cubicBezTo>
                  <a:pt x="3296846" y="1625204"/>
                  <a:pt x="3296846" y="1635676"/>
                  <a:pt x="3273746" y="1676653"/>
                </a:cubicBezTo>
                <a:cubicBezTo>
                  <a:pt x="3333842" y="1685532"/>
                  <a:pt x="3333842" y="1685532"/>
                  <a:pt x="3315254" y="1749957"/>
                </a:cubicBezTo>
                <a:cubicBezTo>
                  <a:pt x="3365607" y="1755877"/>
                  <a:pt x="3398812" y="1786382"/>
                  <a:pt x="3406572" y="1853085"/>
                </a:cubicBezTo>
                <a:cubicBezTo>
                  <a:pt x="3410362" y="1885411"/>
                  <a:pt x="3433101" y="1900663"/>
                  <a:pt x="3458367" y="1922291"/>
                </a:cubicBezTo>
                <a:cubicBezTo>
                  <a:pt x="3426966" y="1943236"/>
                  <a:pt x="3405669" y="1986945"/>
                  <a:pt x="3369034" y="1940730"/>
                </a:cubicBezTo>
                <a:cubicBezTo>
                  <a:pt x="3355680" y="1923885"/>
                  <a:pt x="3356941" y="1945284"/>
                  <a:pt x="3355138" y="1951430"/>
                </a:cubicBezTo>
                <a:cubicBezTo>
                  <a:pt x="3350807" y="1966455"/>
                  <a:pt x="3359830" y="1976472"/>
                  <a:pt x="3365786" y="1987854"/>
                </a:cubicBezTo>
                <a:cubicBezTo>
                  <a:pt x="3371561" y="1999237"/>
                  <a:pt x="3378420" y="2011302"/>
                  <a:pt x="3380043" y="2024054"/>
                </a:cubicBezTo>
                <a:cubicBezTo>
                  <a:pt x="3381125" y="2032931"/>
                  <a:pt x="3375892" y="2045905"/>
                  <a:pt x="3370117" y="2052509"/>
                </a:cubicBezTo>
                <a:cubicBezTo>
                  <a:pt x="3339797" y="2087340"/>
                  <a:pt x="3357844" y="2165652"/>
                  <a:pt x="3300454" y="2175670"/>
                </a:cubicBezTo>
                <a:cubicBezTo>
                  <a:pt x="3274647" y="2180221"/>
                  <a:pt x="3262195" y="2208906"/>
                  <a:pt x="3243246" y="2224614"/>
                </a:cubicBezTo>
                <a:cubicBezTo>
                  <a:pt x="3177374" y="2279478"/>
                  <a:pt x="3133338" y="2350051"/>
                  <a:pt x="3112946" y="2447031"/>
                </a:cubicBezTo>
                <a:cubicBezTo>
                  <a:pt x="3107352" y="2473894"/>
                  <a:pt x="3085875" y="2495522"/>
                  <a:pt x="3071979" y="2519197"/>
                </a:cubicBezTo>
                <a:cubicBezTo>
                  <a:pt x="3078657" y="2536499"/>
                  <a:pt x="3115112" y="2499164"/>
                  <a:pt x="3102298" y="2544694"/>
                </a:cubicBezTo>
                <a:cubicBezTo>
                  <a:pt x="3092553" y="2578843"/>
                  <a:pt x="3067647" y="2600014"/>
                  <a:pt x="3044185" y="2620276"/>
                </a:cubicBezTo>
                <a:cubicBezTo>
                  <a:pt x="3017476" y="2643268"/>
                  <a:pt x="2987879" y="2661708"/>
                  <a:pt x="2975787" y="2704279"/>
                </a:cubicBezTo>
                <a:cubicBezTo>
                  <a:pt x="2973260" y="2713386"/>
                  <a:pt x="2965140" y="2722947"/>
                  <a:pt x="2957921" y="2726591"/>
                </a:cubicBezTo>
                <a:cubicBezTo>
                  <a:pt x="2581458" y="3475797"/>
                  <a:pt x="1654740" y="3480805"/>
                  <a:pt x="1547901" y="3475568"/>
                </a:cubicBezTo>
                <a:cubicBezTo>
                  <a:pt x="1418503" y="3468966"/>
                  <a:pt x="1296143" y="3422753"/>
                  <a:pt x="1176132" y="3365156"/>
                </a:cubicBezTo>
                <a:cubicBezTo>
                  <a:pt x="1125418" y="3340797"/>
                  <a:pt x="1078316" y="3306195"/>
                  <a:pt x="1029045" y="3279332"/>
                </a:cubicBezTo>
                <a:cubicBezTo>
                  <a:pt x="961009" y="3242223"/>
                  <a:pt x="908492" y="3171424"/>
                  <a:pt x="840634" y="3141601"/>
                </a:cubicBezTo>
                <a:cubicBezTo>
                  <a:pt x="770793" y="3110867"/>
                  <a:pt x="711057" y="3054638"/>
                  <a:pt x="639229" y="3030734"/>
                </a:cubicBezTo>
                <a:cubicBezTo>
                  <a:pt x="601330" y="3017985"/>
                  <a:pt x="564695" y="2994993"/>
                  <a:pt x="570649" y="2929200"/>
                </a:cubicBezTo>
                <a:cubicBezTo>
                  <a:pt x="572274" y="2910532"/>
                  <a:pt x="562349" y="2895282"/>
                  <a:pt x="546647" y="2900745"/>
                </a:cubicBezTo>
                <a:cubicBezTo>
                  <a:pt x="516690" y="2910989"/>
                  <a:pt x="503154" y="2883898"/>
                  <a:pt x="486550" y="2863636"/>
                </a:cubicBezTo>
                <a:cubicBezTo>
                  <a:pt x="456953" y="2827667"/>
                  <a:pt x="428801" y="2789422"/>
                  <a:pt x="381697" y="2783503"/>
                </a:cubicBezTo>
                <a:cubicBezTo>
                  <a:pt x="390720" y="2755272"/>
                  <a:pt x="406060" y="2759371"/>
                  <a:pt x="420137" y="2765290"/>
                </a:cubicBezTo>
                <a:cubicBezTo>
                  <a:pt x="457133" y="2780772"/>
                  <a:pt x="493769" y="2798300"/>
                  <a:pt x="530765" y="2813781"/>
                </a:cubicBezTo>
                <a:cubicBezTo>
                  <a:pt x="554948" y="2823799"/>
                  <a:pt x="578952" y="2837912"/>
                  <a:pt x="611257" y="2826755"/>
                </a:cubicBezTo>
                <a:cubicBezTo>
                  <a:pt x="583463" y="2769843"/>
                  <a:pt x="536180" y="2759598"/>
                  <a:pt x="497920" y="2742071"/>
                </a:cubicBezTo>
                <a:cubicBezTo>
                  <a:pt x="450096" y="2719988"/>
                  <a:pt x="421942" y="2678326"/>
                  <a:pt x="388193" y="2631885"/>
                </a:cubicBezTo>
                <a:cubicBezTo>
                  <a:pt x="423386" y="2620730"/>
                  <a:pt x="445223" y="2654879"/>
                  <a:pt x="472834" y="2653056"/>
                </a:cubicBezTo>
                <a:cubicBezTo>
                  <a:pt x="474279" y="2647140"/>
                  <a:pt x="476804" y="2638488"/>
                  <a:pt x="476444" y="2638259"/>
                </a:cubicBezTo>
                <a:cubicBezTo>
                  <a:pt x="431326" y="2612763"/>
                  <a:pt x="410211" y="2564956"/>
                  <a:pt x="403173" y="2507131"/>
                </a:cubicBezTo>
                <a:cubicBezTo>
                  <a:pt x="399563" y="2477310"/>
                  <a:pt x="383140" y="2467976"/>
                  <a:pt x="366897" y="2454316"/>
                </a:cubicBezTo>
                <a:cubicBezTo>
                  <a:pt x="310230" y="2405826"/>
                  <a:pt x="250314" y="2361890"/>
                  <a:pt x="203752" y="2295188"/>
                </a:cubicBezTo>
                <a:cubicBezTo>
                  <a:pt x="257532" y="2304066"/>
                  <a:pt x="300665" y="2347547"/>
                  <a:pt x="358597" y="2366215"/>
                </a:cubicBezTo>
                <a:cubicBezTo>
                  <a:pt x="312577" y="2292910"/>
                  <a:pt x="253020" y="2255803"/>
                  <a:pt x="198698" y="2211409"/>
                </a:cubicBezTo>
                <a:cubicBezTo>
                  <a:pt x="173974" y="2191149"/>
                  <a:pt x="151055" y="2165197"/>
                  <a:pt x="121097" y="2154269"/>
                </a:cubicBezTo>
                <a:cubicBezTo>
                  <a:pt x="110448" y="2150400"/>
                  <a:pt x="92943" y="2142204"/>
                  <a:pt x="101425" y="2120577"/>
                </a:cubicBezTo>
                <a:cubicBezTo>
                  <a:pt x="108643" y="2102593"/>
                  <a:pt x="122900" y="2108055"/>
                  <a:pt x="135895" y="2113292"/>
                </a:cubicBezTo>
                <a:cubicBezTo>
                  <a:pt x="167116" y="2126269"/>
                  <a:pt x="199421" y="2126495"/>
                  <a:pt x="241652" y="2126269"/>
                </a:cubicBezTo>
                <a:cubicBezTo>
                  <a:pt x="206279" y="2066851"/>
                  <a:pt x="141489" y="2084608"/>
                  <a:pt x="111170" y="2022231"/>
                </a:cubicBezTo>
                <a:cubicBezTo>
                  <a:pt x="149069" y="2011302"/>
                  <a:pt x="178305" y="2033841"/>
                  <a:pt x="208987" y="2038166"/>
                </a:cubicBezTo>
                <a:cubicBezTo>
                  <a:pt x="236777" y="2042036"/>
                  <a:pt x="243636" y="2031565"/>
                  <a:pt x="237139" y="1997188"/>
                </a:cubicBezTo>
                <a:cubicBezTo>
                  <a:pt x="227034" y="1943690"/>
                  <a:pt x="242193" y="1916371"/>
                  <a:pt x="282618" y="1930941"/>
                </a:cubicBezTo>
                <a:cubicBezTo>
                  <a:pt x="320155" y="1944601"/>
                  <a:pt x="324125" y="1924568"/>
                  <a:pt x="314019" y="1894062"/>
                </a:cubicBezTo>
                <a:cubicBezTo>
                  <a:pt x="299582" y="1849671"/>
                  <a:pt x="316004" y="1815295"/>
                  <a:pt x="327194" y="1777960"/>
                </a:cubicBezTo>
                <a:cubicBezTo>
                  <a:pt x="344339" y="1721045"/>
                  <a:pt x="337121" y="1693272"/>
                  <a:pt x="300123" y="1650929"/>
                </a:cubicBezTo>
                <a:cubicBezTo>
                  <a:pt x="279370" y="1627251"/>
                  <a:pt x="256992" y="1607219"/>
                  <a:pt x="226852" y="1586731"/>
                </a:cubicBezTo>
                <a:cubicBezTo>
                  <a:pt x="296334" y="1575576"/>
                  <a:pt x="223423" y="1538013"/>
                  <a:pt x="247968" y="1514564"/>
                </a:cubicBezTo>
                <a:cubicBezTo>
                  <a:pt x="297056" y="1505003"/>
                  <a:pt x="337121" y="1579673"/>
                  <a:pt x="403895" y="1558274"/>
                </a:cubicBezTo>
                <a:cubicBezTo>
                  <a:pt x="321420" y="1493619"/>
                  <a:pt x="230281" y="1472448"/>
                  <a:pt x="170546" y="1386396"/>
                </a:cubicBezTo>
                <a:cubicBezTo>
                  <a:pt x="184261" y="1366817"/>
                  <a:pt x="197977" y="1385030"/>
                  <a:pt x="209707" y="1377746"/>
                </a:cubicBezTo>
                <a:cubicBezTo>
                  <a:pt x="209346" y="1373192"/>
                  <a:pt x="210250" y="1366362"/>
                  <a:pt x="208083" y="1364314"/>
                </a:cubicBezTo>
                <a:cubicBezTo>
                  <a:pt x="163508" y="1317416"/>
                  <a:pt x="162784" y="1316279"/>
                  <a:pt x="210610" y="1281675"/>
                </a:cubicBezTo>
                <a:cubicBezTo>
                  <a:pt x="227394" y="1269609"/>
                  <a:pt x="225950" y="1258909"/>
                  <a:pt x="217108" y="1243657"/>
                </a:cubicBezTo>
                <a:cubicBezTo>
                  <a:pt x="210790" y="1232957"/>
                  <a:pt x="203211" y="1223395"/>
                  <a:pt x="206820" y="1199947"/>
                </a:cubicBezTo>
                <a:cubicBezTo>
                  <a:pt x="232988" y="1229998"/>
                  <a:pt x="359499" y="1220208"/>
                  <a:pt x="381877" y="1217021"/>
                </a:cubicBezTo>
                <a:cubicBezTo>
                  <a:pt x="406963" y="1213607"/>
                  <a:pt x="431688" y="1199037"/>
                  <a:pt x="458035" y="1207003"/>
                </a:cubicBezTo>
                <a:cubicBezTo>
                  <a:pt x="479150" y="1213381"/>
                  <a:pt x="576966" y="1275073"/>
                  <a:pt x="590863" y="1204273"/>
                </a:cubicBezTo>
                <a:cubicBezTo>
                  <a:pt x="591585" y="1200858"/>
                  <a:pt x="631107" y="1208826"/>
                  <a:pt x="652403" y="1212696"/>
                </a:cubicBezTo>
                <a:cubicBezTo>
                  <a:pt x="671172" y="1215883"/>
                  <a:pt x="692288" y="1229998"/>
                  <a:pt x="704920" y="1201769"/>
                </a:cubicBezTo>
                <a:cubicBezTo>
                  <a:pt x="712320" y="1185150"/>
                  <a:pt x="681820" y="1153051"/>
                  <a:pt x="654569" y="1150320"/>
                </a:cubicBezTo>
                <a:cubicBezTo>
                  <a:pt x="630926" y="1147814"/>
                  <a:pt x="606202" y="1144172"/>
                  <a:pt x="583643" y="1151001"/>
                </a:cubicBezTo>
                <a:cubicBezTo>
                  <a:pt x="555852" y="1159198"/>
                  <a:pt x="540873" y="1145995"/>
                  <a:pt x="533111" y="1117538"/>
                </a:cubicBezTo>
                <a:cubicBezTo>
                  <a:pt x="524450" y="1086122"/>
                  <a:pt x="507845" y="1071550"/>
                  <a:pt x="484926" y="1056980"/>
                </a:cubicBezTo>
                <a:cubicBezTo>
                  <a:pt x="429340" y="1021696"/>
                  <a:pt x="375921" y="980946"/>
                  <a:pt x="314922" y="960456"/>
                </a:cubicBezTo>
                <a:cubicBezTo>
                  <a:pt x="302830" y="956358"/>
                  <a:pt x="289476" y="950894"/>
                  <a:pt x="283881" y="923805"/>
                </a:cubicBezTo>
                <a:cubicBezTo>
                  <a:pt x="449013" y="964326"/>
                  <a:pt x="599526" y="1069958"/>
                  <a:pt x="769890" y="1063811"/>
                </a:cubicBezTo>
                <a:cubicBezTo>
                  <a:pt x="723329" y="1030346"/>
                  <a:pt x="669369" y="1028524"/>
                  <a:pt x="619738" y="1005076"/>
                </a:cubicBezTo>
                <a:cubicBezTo>
                  <a:pt x="654930" y="987546"/>
                  <a:pt x="687956" y="1005759"/>
                  <a:pt x="721344" y="1015777"/>
                </a:cubicBezTo>
                <a:cubicBezTo>
                  <a:pt x="749317" y="1023970"/>
                  <a:pt x="774583" y="1025337"/>
                  <a:pt x="777650" y="976393"/>
                </a:cubicBezTo>
                <a:cubicBezTo>
                  <a:pt x="776566" y="973205"/>
                  <a:pt x="776747" y="969107"/>
                  <a:pt x="776929" y="965238"/>
                </a:cubicBezTo>
                <a:cubicBezTo>
                  <a:pt x="767542" y="944976"/>
                  <a:pt x="752926" y="934504"/>
                  <a:pt x="735601" y="928584"/>
                </a:cubicBezTo>
                <a:cubicBezTo>
                  <a:pt x="725133" y="924942"/>
                  <a:pt x="711237" y="919478"/>
                  <a:pt x="711416" y="904909"/>
                </a:cubicBezTo>
                <a:cubicBezTo>
                  <a:pt x="711958" y="850955"/>
                  <a:pt x="678571" y="835246"/>
                  <a:pt x="645185" y="819539"/>
                </a:cubicBezTo>
                <a:cubicBezTo>
                  <a:pt x="663773" y="792676"/>
                  <a:pt x="678391" y="812481"/>
                  <a:pt x="692468" y="810433"/>
                </a:cubicBezTo>
                <a:cubicBezTo>
                  <a:pt x="701672" y="809067"/>
                  <a:pt x="709973" y="806563"/>
                  <a:pt x="709973" y="792676"/>
                </a:cubicBezTo>
                <a:cubicBezTo>
                  <a:pt x="710154" y="781065"/>
                  <a:pt x="705822" y="767861"/>
                  <a:pt x="696799" y="767635"/>
                </a:cubicBezTo>
                <a:cubicBezTo>
                  <a:pt x="640312" y="765585"/>
                  <a:pt x="609090" y="690914"/>
                  <a:pt x="550437" y="690687"/>
                </a:cubicBezTo>
                <a:cubicBezTo>
                  <a:pt x="515425" y="690687"/>
                  <a:pt x="568666" y="648572"/>
                  <a:pt x="539068" y="631042"/>
                </a:cubicBezTo>
                <a:cubicBezTo>
                  <a:pt x="532570" y="627171"/>
                  <a:pt x="556032" y="621254"/>
                  <a:pt x="566500" y="622164"/>
                </a:cubicBezTo>
                <a:cubicBezTo>
                  <a:pt x="576786" y="623074"/>
                  <a:pt x="585990" y="634229"/>
                  <a:pt x="598443" y="626261"/>
                </a:cubicBezTo>
                <a:cubicBezTo>
                  <a:pt x="605300" y="597806"/>
                  <a:pt x="587615" y="587332"/>
                  <a:pt x="572996" y="579365"/>
                </a:cubicBezTo>
                <a:cubicBezTo>
                  <a:pt x="539247" y="560925"/>
                  <a:pt x="506402" y="538615"/>
                  <a:pt x="469405" y="532013"/>
                </a:cubicBezTo>
                <a:cubicBezTo>
                  <a:pt x="456232" y="529737"/>
                  <a:pt x="488355" y="499231"/>
                  <a:pt x="494671" y="488532"/>
                </a:cubicBezTo>
                <a:cubicBezTo>
                  <a:pt x="345782" y="376071"/>
                  <a:pt x="166756" y="381762"/>
                  <a:pt x="0" y="290928"/>
                </a:cubicBezTo>
                <a:cubicBezTo>
                  <a:pt x="36817" y="273173"/>
                  <a:pt x="63887" y="286148"/>
                  <a:pt x="88973" y="288880"/>
                </a:cubicBezTo>
                <a:cubicBezTo>
                  <a:pt x="151595" y="295708"/>
                  <a:pt x="213498" y="309822"/>
                  <a:pt x="275940" y="318246"/>
                </a:cubicBezTo>
                <a:cubicBezTo>
                  <a:pt x="306620" y="322344"/>
                  <a:pt x="335134" y="337824"/>
                  <a:pt x="369424" y="313239"/>
                </a:cubicBezTo>
                <a:cubicBezTo>
                  <a:pt x="392343" y="296847"/>
                  <a:pt x="428980" y="314604"/>
                  <a:pt x="457133" y="329174"/>
                </a:cubicBezTo>
                <a:cubicBezTo>
                  <a:pt x="480414" y="341238"/>
                  <a:pt x="502612" y="344425"/>
                  <a:pt x="533474" y="329174"/>
                </a:cubicBezTo>
                <a:cubicBezTo>
                  <a:pt x="505501" y="319841"/>
                  <a:pt x="484023" y="311645"/>
                  <a:pt x="462006" y="305953"/>
                </a:cubicBezTo>
                <a:cubicBezTo>
                  <a:pt x="444501" y="301400"/>
                  <a:pt x="486189" y="282960"/>
                  <a:pt x="507484" y="285237"/>
                </a:cubicBezTo>
                <a:cubicBezTo>
                  <a:pt x="537263" y="288423"/>
                  <a:pt x="520479" y="276586"/>
                  <a:pt x="515425" y="260195"/>
                </a:cubicBezTo>
                <a:cubicBezTo>
                  <a:pt x="510012" y="242665"/>
                  <a:pt x="526074" y="237203"/>
                  <a:pt x="536180" y="240844"/>
                </a:cubicBezTo>
                <a:cubicBezTo>
                  <a:pt x="574980" y="255187"/>
                  <a:pt x="613602" y="229917"/>
                  <a:pt x="653668" y="250407"/>
                </a:cubicBezTo>
                <a:cubicBezTo>
                  <a:pt x="643561" y="199867"/>
                  <a:pt x="621723" y="177784"/>
                  <a:pt x="576064" y="170726"/>
                </a:cubicBezTo>
                <a:cubicBezTo>
                  <a:pt x="558919" y="167996"/>
                  <a:pt x="541053" y="172093"/>
                  <a:pt x="526254" y="157522"/>
                </a:cubicBezTo>
                <a:cubicBezTo>
                  <a:pt x="517771" y="149101"/>
                  <a:pt x="508207" y="139084"/>
                  <a:pt x="514884" y="123603"/>
                </a:cubicBezTo>
                <a:cubicBezTo>
                  <a:pt x="519577" y="112674"/>
                  <a:pt x="529684" y="112674"/>
                  <a:pt x="537985" y="116318"/>
                </a:cubicBezTo>
                <a:cubicBezTo>
                  <a:pt x="575162" y="132483"/>
                  <a:pt x="613963" y="138400"/>
                  <a:pt x="652764" y="144320"/>
                </a:cubicBezTo>
                <a:cubicBezTo>
                  <a:pt x="658720" y="145230"/>
                  <a:pt x="665397" y="148191"/>
                  <a:pt x="672075" y="133164"/>
                </a:cubicBezTo>
                <a:cubicBezTo>
                  <a:pt x="599526" y="108805"/>
                  <a:pt x="530585" y="74202"/>
                  <a:pt x="456051" y="60770"/>
                </a:cubicBezTo>
                <a:cubicBezTo>
                  <a:pt x="457133" y="54397"/>
                  <a:pt x="458215" y="48022"/>
                  <a:pt x="459299" y="41649"/>
                </a:cubicBezTo>
                <a:cubicBezTo>
                  <a:pt x="517591" y="50753"/>
                  <a:pt x="575884" y="59859"/>
                  <a:pt x="649515" y="71243"/>
                </a:cubicBezTo>
                <a:cubicBezTo>
                  <a:pt x="604218" y="35045"/>
                  <a:pt x="561446" y="47111"/>
                  <a:pt x="527879" y="15013"/>
                </a:cubicBezTo>
                <a:cubicBezTo>
                  <a:pt x="534195" y="2833"/>
                  <a:pt x="541820" y="-241"/>
                  <a:pt x="549716" y="15"/>
                </a:cubicBezTo>
                <a:close/>
              </a:path>
            </a:pathLst>
          </a:custGeom>
        </p:spPr>
      </p:pic>
      <p:pic>
        <p:nvPicPr>
          <p:cNvPr id="3" name="Рисунок 2" descr="Изображение выглядит как внешний, млекопитающее, водное млекопитающее, небо&#10;&#10;Автоматически созданное описание">
            <a:extLst>
              <a:ext uri="{FF2B5EF4-FFF2-40B4-BE49-F238E27FC236}">
                <a16:creationId xmlns:a16="http://schemas.microsoft.com/office/drawing/2014/main" id="{2D9A1514-0260-4150-B052-287AD8573FD7}"/>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r="-3" b="-3"/>
          <a:stretch/>
        </p:blipFill>
        <p:spPr>
          <a:xfrm>
            <a:off x="7621024" y="-5"/>
            <a:ext cx="4579876" cy="3536502"/>
          </a:xfrm>
          <a:custGeom>
            <a:avLst/>
            <a:gdLst/>
            <a:ahLst/>
            <a:cxnLst/>
            <a:rect l="l" t="t" r="r" b="b"/>
            <a:pathLst>
              <a:path w="4579876" h="3536502">
                <a:moveTo>
                  <a:pt x="457312" y="0"/>
                </a:moveTo>
                <a:lnTo>
                  <a:pt x="4579876" y="0"/>
                </a:lnTo>
                <a:lnTo>
                  <a:pt x="4579876" y="3057029"/>
                </a:lnTo>
                <a:lnTo>
                  <a:pt x="4508441" y="3086568"/>
                </a:lnTo>
                <a:cubicBezTo>
                  <a:pt x="4391572" y="3126663"/>
                  <a:pt x="4301124" y="3221848"/>
                  <a:pt x="4183947" y="3271738"/>
                </a:cubicBezTo>
                <a:cubicBezTo>
                  <a:pt x="4099090" y="3307854"/>
                  <a:pt x="4017967" y="3354374"/>
                  <a:pt x="3930625" y="3387123"/>
                </a:cubicBezTo>
                <a:cubicBezTo>
                  <a:pt x="3723932" y="3464557"/>
                  <a:pt x="3513195" y="3526689"/>
                  <a:pt x="3290337" y="3535564"/>
                </a:cubicBezTo>
                <a:cubicBezTo>
                  <a:pt x="3106332" y="3542605"/>
                  <a:pt x="1510274" y="3535872"/>
                  <a:pt x="861903" y="2528615"/>
                </a:cubicBezTo>
                <a:cubicBezTo>
                  <a:pt x="849470" y="2523717"/>
                  <a:pt x="835485" y="2510862"/>
                  <a:pt x="831133" y="2498619"/>
                </a:cubicBezTo>
                <a:cubicBezTo>
                  <a:pt x="810307" y="2441385"/>
                  <a:pt x="759333" y="2416594"/>
                  <a:pt x="713333" y="2385682"/>
                </a:cubicBezTo>
                <a:cubicBezTo>
                  <a:pt x="672925" y="2358442"/>
                  <a:pt x="630030" y="2329978"/>
                  <a:pt x="613246" y="2284067"/>
                </a:cubicBezTo>
                <a:cubicBezTo>
                  <a:pt x="591179" y="2222855"/>
                  <a:pt x="653963" y="2273050"/>
                  <a:pt x="665465" y="2249789"/>
                </a:cubicBezTo>
                <a:cubicBezTo>
                  <a:pt x="641532" y="2217960"/>
                  <a:pt x="604543" y="2188882"/>
                  <a:pt x="594908" y="2152767"/>
                </a:cubicBezTo>
                <a:cubicBezTo>
                  <a:pt x="559787" y="2022383"/>
                  <a:pt x="483946" y="1927503"/>
                  <a:pt x="370497" y="1853742"/>
                </a:cubicBezTo>
                <a:cubicBezTo>
                  <a:pt x="337861" y="1832624"/>
                  <a:pt x="316415" y="1794059"/>
                  <a:pt x="271969" y="1787940"/>
                </a:cubicBezTo>
                <a:cubicBezTo>
                  <a:pt x="173127" y="1774472"/>
                  <a:pt x="204209" y="1669186"/>
                  <a:pt x="151990" y="1622358"/>
                </a:cubicBezTo>
                <a:cubicBezTo>
                  <a:pt x="142044" y="1613481"/>
                  <a:pt x="133031" y="1596037"/>
                  <a:pt x="134895" y="1584102"/>
                </a:cubicBezTo>
                <a:cubicBezTo>
                  <a:pt x="137691" y="1566959"/>
                  <a:pt x="149504" y="1550739"/>
                  <a:pt x="159450" y="1535435"/>
                </a:cubicBezTo>
                <a:cubicBezTo>
                  <a:pt x="169708" y="1520133"/>
                  <a:pt x="185247" y="1506664"/>
                  <a:pt x="177788" y="1486465"/>
                </a:cubicBezTo>
                <a:cubicBezTo>
                  <a:pt x="174683" y="1478202"/>
                  <a:pt x="176855" y="1449432"/>
                  <a:pt x="153856" y="1472079"/>
                </a:cubicBezTo>
                <a:cubicBezTo>
                  <a:pt x="90760" y="1534212"/>
                  <a:pt x="54082" y="1475449"/>
                  <a:pt x="0" y="1447289"/>
                </a:cubicBezTo>
                <a:cubicBezTo>
                  <a:pt x="43515" y="1418212"/>
                  <a:pt x="82677" y="1397707"/>
                  <a:pt x="89205" y="1354247"/>
                </a:cubicBezTo>
                <a:cubicBezTo>
                  <a:pt x="102570" y="1264569"/>
                  <a:pt x="159758" y="1223557"/>
                  <a:pt x="246479" y="1215599"/>
                </a:cubicBezTo>
                <a:cubicBezTo>
                  <a:pt x="214465" y="1128983"/>
                  <a:pt x="214465" y="1128983"/>
                  <a:pt x="317968" y="1117045"/>
                </a:cubicBezTo>
                <a:cubicBezTo>
                  <a:pt x="278183" y="1061955"/>
                  <a:pt x="278183" y="1047876"/>
                  <a:pt x="326362" y="1028900"/>
                </a:cubicBezTo>
                <a:cubicBezTo>
                  <a:pt x="372673" y="1010841"/>
                  <a:pt x="423957" y="1004720"/>
                  <a:pt x="466852" y="976870"/>
                </a:cubicBezTo>
                <a:cubicBezTo>
                  <a:pt x="427377" y="906475"/>
                  <a:pt x="416188" y="824756"/>
                  <a:pt x="334754" y="790475"/>
                </a:cubicBezTo>
                <a:cubicBezTo>
                  <a:pt x="322010" y="785272"/>
                  <a:pt x="313307" y="764154"/>
                  <a:pt x="321386" y="751912"/>
                </a:cubicBezTo>
                <a:cubicBezTo>
                  <a:pt x="350915" y="707534"/>
                  <a:pt x="308644" y="623365"/>
                  <a:pt x="400645" y="613877"/>
                </a:cubicBezTo>
                <a:cubicBezTo>
                  <a:pt x="412147" y="612959"/>
                  <a:pt x="422716" y="603776"/>
                  <a:pt x="413701" y="591839"/>
                </a:cubicBezTo>
                <a:cubicBezTo>
                  <a:pt x="382618" y="550216"/>
                  <a:pt x="420228" y="552969"/>
                  <a:pt x="442917" y="547767"/>
                </a:cubicBezTo>
                <a:cubicBezTo>
                  <a:pt x="470271" y="541341"/>
                  <a:pt x="501353" y="559703"/>
                  <a:pt x="526840" y="537055"/>
                </a:cubicBezTo>
                <a:cubicBezTo>
                  <a:pt x="520932" y="513181"/>
                  <a:pt x="498866" y="513487"/>
                  <a:pt x="483325" y="505836"/>
                </a:cubicBezTo>
                <a:cubicBezTo>
                  <a:pt x="437946" y="483799"/>
                  <a:pt x="400956" y="457479"/>
                  <a:pt x="398780" y="400243"/>
                </a:cubicBezTo>
                <a:cubicBezTo>
                  <a:pt x="397229" y="354028"/>
                  <a:pt x="392255" y="313323"/>
                  <a:pt x="455041" y="299242"/>
                </a:cubicBezTo>
                <a:cubicBezTo>
                  <a:pt x="481149" y="293426"/>
                  <a:pt x="473687" y="260067"/>
                  <a:pt x="458769" y="243538"/>
                </a:cubicBezTo>
                <a:cubicBezTo>
                  <a:pt x="432038" y="214157"/>
                  <a:pt x="409972" y="174981"/>
                  <a:pt x="363969" y="172227"/>
                </a:cubicBezTo>
                <a:cubicBezTo>
                  <a:pt x="335995" y="170391"/>
                  <a:pt x="314549" y="158146"/>
                  <a:pt x="292481" y="144069"/>
                </a:cubicBezTo>
                <a:cubicBezTo>
                  <a:pt x="276630" y="133966"/>
                  <a:pt x="257670" y="125398"/>
                  <a:pt x="259534" y="103668"/>
                </a:cubicBezTo>
                <a:cubicBezTo>
                  <a:pt x="261399" y="82855"/>
                  <a:pt x="279736" y="74286"/>
                  <a:pt x="298387" y="70001"/>
                </a:cubicBezTo>
                <a:cubicBezTo>
                  <a:pt x="345011" y="59672"/>
                  <a:pt x="389535" y="45726"/>
                  <a:pt x="430782" y="19902"/>
                </a:cubicBezTo>
                <a:close/>
              </a:path>
            </a:pathLst>
          </a:custGeom>
        </p:spPr>
      </p:pic>
    </p:spTree>
    <p:extLst>
      <p:ext uri="{BB962C8B-B14F-4D97-AF65-F5344CB8AC3E}">
        <p14:creationId xmlns:p14="http://schemas.microsoft.com/office/powerpoint/2010/main" val="534675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231BF440-39FA-4087-84CC-2EEC0BBDAF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Рисунок 7" descr="Изображение выглядит как вода, птица, млекопитающее, водное млекопитающее&#10;&#10;Автоматически созданное описание">
            <a:extLst>
              <a:ext uri="{FF2B5EF4-FFF2-40B4-BE49-F238E27FC236}">
                <a16:creationId xmlns:a16="http://schemas.microsoft.com/office/drawing/2014/main" id="{52B5C923-5EBF-4D5B-A0C1-1EBF15B6E676}"/>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r="-2"/>
          <a:stretch/>
        </p:blipFill>
        <p:spPr>
          <a:xfrm>
            <a:off x="4883025" y="10"/>
            <a:ext cx="7308975" cy="3364982"/>
          </a:xfrm>
          <a:custGeom>
            <a:avLst/>
            <a:gdLst/>
            <a:ahLst/>
            <a:cxnLst/>
            <a:rect l="l" t="t" r="r" b="b"/>
            <a:pathLst>
              <a:path w="7308975" h="3364992">
                <a:moveTo>
                  <a:pt x="0" y="0"/>
                </a:moveTo>
                <a:lnTo>
                  <a:pt x="7308975" y="0"/>
                </a:lnTo>
                <a:lnTo>
                  <a:pt x="7308975" y="3364992"/>
                </a:lnTo>
                <a:lnTo>
                  <a:pt x="1210305" y="3364992"/>
                </a:lnTo>
                <a:lnTo>
                  <a:pt x="1192705" y="2943200"/>
                </a:lnTo>
                <a:cubicBezTo>
                  <a:pt x="1098874" y="1825108"/>
                  <a:pt x="684692" y="821621"/>
                  <a:pt x="62981" y="69271"/>
                </a:cubicBezTo>
                <a:close/>
              </a:path>
            </a:pathLst>
          </a:custGeom>
        </p:spPr>
      </p:pic>
      <p:pic>
        <p:nvPicPr>
          <p:cNvPr id="3" name="Рисунок 2" descr="Изображение выглядит как пингвин, небо, внешний, водоплавающая птица&#10;&#10;Автоматически созданное описание">
            <a:extLst>
              <a:ext uri="{FF2B5EF4-FFF2-40B4-BE49-F238E27FC236}">
                <a16:creationId xmlns:a16="http://schemas.microsoft.com/office/drawing/2014/main" id="{EBC3026B-D12B-4885-9D33-32D1C413833B}"/>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r="-2" b="-3"/>
          <a:stretch/>
        </p:blipFill>
        <p:spPr>
          <a:xfrm>
            <a:off x="4883025" y="3493008"/>
            <a:ext cx="7308975" cy="3364992"/>
          </a:xfrm>
          <a:custGeom>
            <a:avLst/>
            <a:gdLst/>
            <a:ahLst/>
            <a:cxnLst/>
            <a:rect l="l" t="t" r="r" b="b"/>
            <a:pathLst>
              <a:path w="7308975" h="3364992">
                <a:moveTo>
                  <a:pt x="1210305" y="0"/>
                </a:moveTo>
                <a:lnTo>
                  <a:pt x="7308975" y="0"/>
                </a:lnTo>
                <a:lnTo>
                  <a:pt x="7308975" y="3364992"/>
                </a:lnTo>
                <a:lnTo>
                  <a:pt x="0" y="3364992"/>
                </a:lnTo>
                <a:lnTo>
                  <a:pt x="62981" y="3295722"/>
                </a:lnTo>
                <a:cubicBezTo>
                  <a:pt x="684692" y="2543371"/>
                  <a:pt x="1098874" y="1539884"/>
                  <a:pt x="1192705" y="421793"/>
                </a:cubicBezTo>
                <a:close/>
              </a:path>
            </a:pathLst>
          </a:custGeom>
        </p:spPr>
      </p:pic>
      <p:sp useBgFill="1">
        <p:nvSpPr>
          <p:cNvPr id="15" name="Freeform: Shape 14">
            <a:extLst>
              <a:ext uri="{FF2B5EF4-FFF2-40B4-BE49-F238E27FC236}">
                <a16:creationId xmlns:a16="http://schemas.microsoft.com/office/drawing/2014/main" id="{F04E4CBA-303B-48BD-8451-C2701CB0EE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96001" cy="6858000"/>
          </a:xfrm>
          <a:custGeom>
            <a:avLst/>
            <a:gdLst>
              <a:gd name="connsiteX0" fmla="*/ 0 w 6096001"/>
              <a:gd name="connsiteY0" fmla="*/ 0 h 6858000"/>
              <a:gd name="connsiteX1" fmla="*/ 4883024 w 6096001"/>
              <a:gd name="connsiteY1" fmla="*/ 0 h 6858000"/>
              <a:gd name="connsiteX2" fmla="*/ 4946006 w 6096001"/>
              <a:gd name="connsiteY2" fmla="*/ 69271 h 6858000"/>
              <a:gd name="connsiteX3" fmla="*/ 6096001 w 6096001"/>
              <a:gd name="connsiteY3" fmla="*/ 3429000 h 6858000"/>
              <a:gd name="connsiteX4" fmla="*/ 4946006 w 6096001"/>
              <a:gd name="connsiteY4" fmla="*/ 6788730 h 6858000"/>
              <a:gd name="connsiteX5" fmla="*/ 4883024 w 6096001"/>
              <a:gd name="connsiteY5" fmla="*/ 6858000 h 6858000"/>
              <a:gd name="connsiteX6" fmla="*/ 0 w 609600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1" h="6858000">
                <a:moveTo>
                  <a:pt x="0" y="0"/>
                </a:moveTo>
                <a:lnTo>
                  <a:pt x="4883024" y="0"/>
                </a:lnTo>
                <a:lnTo>
                  <a:pt x="4946006" y="69271"/>
                </a:lnTo>
                <a:cubicBezTo>
                  <a:pt x="5656532" y="929100"/>
                  <a:pt x="6096001" y="2116944"/>
                  <a:pt x="6096001" y="3429000"/>
                </a:cubicBezTo>
                <a:cubicBezTo>
                  <a:pt x="6096001" y="4741056"/>
                  <a:pt x="5656532" y="5928900"/>
                  <a:pt x="4946006" y="6788730"/>
                </a:cubicBezTo>
                <a:lnTo>
                  <a:pt x="4883024" y="6858000"/>
                </a:lnTo>
                <a:lnTo>
                  <a:pt x="0" y="6858000"/>
                </a:lnTo>
                <a:close/>
              </a:path>
            </a:pathLst>
          </a:custGeom>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7" name="Freeform: Shape 16">
            <a:extLst>
              <a:ext uri="{FF2B5EF4-FFF2-40B4-BE49-F238E27FC236}">
                <a16:creationId xmlns:a16="http://schemas.microsoft.com/office/drawing/2014/main" id="{F6CA58B3-AFCC-4A40-9882-50D5080879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7332" cy="6858000"/>
          </a:xfrm>
          <a:custGeom>
            <a:avLst/>
            <a:gdLst>
              <a:gd name="connsiteX0" fmla="*/ 0 w 6087332"/>
              <a:gd name="connsiteY0" fmla="*/ 0 h 6858000"/>
              <a:gd name="connsiteX1" fmla="*/ 4874355 w 6087332"/>
              <a:gd name="connsiteY1" fmla="*/ 0 h 6858000"/>
              <a:gd name="connsiteX2" fmla="*/ 4937337 w 6087332"/>
              <a:gd name="connsiteY2" fmla="*/ 69271 h 6858000"/>
              <a:gd name="connsiteX3" fmla="*/ 6087332 w 6087332"/>
              <a:gd name="connsiteY3" fmla="*/ 3429000 h 6858000"/>
              <a:gd name="connsiteX4" fmla="*/ 4937337 w 6087332"/>
              <a:gd name="connsiteY4" fmla="*/ 6788730 h 6858000"/>
              <a:gd name="connsiteX5" fmla="*/ 4874355 w 6087332"/>
              <a:gd name="connsiteY5" fmla="*/ 6858000 h 6858000"/>
              <a:gd name="connsiteX6" fmla="*/ 0 w 608733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87332" h="6858000">
                <a:moveTo>
                  <a:pt x="0" y="0"/>
                </a:moveTo>
                <a:lnTo>
                  <a:pt x="4874355" y="0"/>
                </a:lnTo>
                <a:lnTo>
                  <a:pt x="4937337" y="69271"/>
                </a:lnTo>
                <a:cubicBezTo>
                  <a:pt x="5647863" y="929100"/>
                  <a:pt x="6087332" y="2116944"/>
                  <a:pt x="6087332" y="3429000"/>
                </a:cubicBezTo>
                <a:cubicBezTo>
                  <a:pt x="6087332" y="4741056"/>
                  <a:pt x="5647863" y="5928900"/>
                  <a:pt x="4937337" y="6788730"/>
                </a:cubicBezTo>
                <a:lnTo>
                  <a:pt x="4874355" y="6858000"/>
                </a:ln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4" name="TextBox 3">
            <a:extLst>
              <a:ext uri="{FF2B5EF4-FFF2-40B4-BE49-F238E27FC236}">
                <a16:creationId xmlns:a16="http://schemas.microsoft.com/office/drawing/2014/main" id="{D0BC0E90-1F3E-4F29-904C-2E540E3D49EF}"/>
              </a:ext>
            </a:extLst>
          </p:cNvPr>
          <p:cNvSpPr txBox="1"/>
          <p:nvPr/>
        </p:nvSpPr>
        <p:spPr>
          <a:xfrm>
            <a:off x="448056" y="859536"/>
            <a:ext cx="4832802" cy="1243584"/>
          </a:xfrm>
          <a:prstGeom prst="rect">
            <a:avLst/>
          </a:prstGeom>
        </p:spPr>
        <p:txBody>
          <a:bodyPr vert="horz" lIns="91440" tIns="45720" rIns="91440" bIns="45720" rtlCol="0" anchor="ctr">
            <a:normAutofit/>
          </a:bodyPr>
          <a:lstStyle/>
          <a:p>
            <a:pPr defTabSz="914400">
              <a:lnSpc>
                <a:spcPct val="90000"/>
              </a:lnSpc>
              <a:spcBef>
                <a:spcPct val="0"/>
              </a:spcBef>
              <a:spcAft>
                <a:spcPts val="600"/>
              </a:spcAft>
            </a:pPr>
            <a:r>
              <a:rPr lang="en-US" sz="3400" b="1" kern="1200">
                <a:solidFill>
                  <a:schemeClr val="tx1"/>
                </a:solidFill>
                <a:effectLst>
                  <a:outerShdw blurRad="38100" dist="38100" dir="2700000" algn="tl">
                    <a:srgbClr val="000000">
                      <a:alpha val="43137"/>
                    </a:srgbClr>
                  </a:outerShdw>
                </a:effectLst>
                <a:latin typeface="+mj-lt"/>
                <a:ea typeface="+mj-ea"/>
                <a:cs typeface="+mj-cs"/>
              </a:rPr>
              <a:t>Flora and Fauna</a:t>
            </a:r>
          </a:p>
        </p:txBody>
      </p:sp>
      <p:sp>
        <p:nvSpPr>
          <p:cNvPr id="19" name="Rectangle 18">
            <a:extLst>
              <a:ext uri="{FF2B5EF4-FFF2-40B4-BE49-F238E27FC236}">
                <a16:creationId xmlns:a16="http://schemas.microsoft.com/office/drawing/2014/main" id="{75C56826-D4E5-42ED-8529-079651CB30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52144"/>
            <a:ext cx="128016"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useBgFill="1">
        <p:nvSpPr>
          <p:cNvPr id="21" name="Rectangle 20">
            <a:extLst>
              <a:ext uri="{FF2B5EF4-FFF2-40B4-BE49-F238E27FC236}">
                <a16:creationId xmlns:a16="http://schemas.microsoft.com/office/drawing/2014/main" id="{82095FCE-EF05-4443-B97A-85DEE3A5CA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9544" y="2194560"/>
            <a:ext cx="4892040" cy="18288"/>
          </a:xfrm>
          <a:prstGeom prst="rect">
            <a:avLst/>
          </a:prstGeom>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Rectangle 22">
            <a:extLst>
              <a:ext uri="{FF2B5EF4-FFF2-40B4-BE49-F238E27FC236}">
                <a16:creationId xmlns:a16="http://schemas.microsoft.com/office/drawing/2014/main" id="{CA00AE6B-AA30-4CF8-BA6F-339B780AD7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9544" y="2194560"/>
            <a:ext cx="48920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7" name="TextBox 6">
            <a:extLst>
              <a:ext uri="{FF2B5EF4-FFF2-40B4-BE49-F238E27FC236}">
                <a16:creationId xmlns:a16="http://schemas.microsoft.com/office/drawing/2014/main" id="{4D8AD23D-1895-4FAA-9F80-9E45774B0FAB}"/>
              </a:ext>
            </a:extLst>
          </p:cNvPr>
          <p:cNvSpPr txBox="1"/>
          <p:nvPr/>
        </p:nvSpPr>
        <p:spPr>
          <a:xfrm>
            <a:off x="448056" y="2512611"/>
            <a:ext cx="4832803" cy="3664351"/>
          </a:xfrm>
          <a:prstGeom prst="rect">
            <a:avLst/>
          </a:prstGeom>
        </p:spPr>
        <p:txBody>
          <a:bodyPr vert="horz" lIns="91440" tIns="45720" rIns="91440" bIns="45720" rtlCol="0">
            <a:normAutofit/>
          </a:bodyPr>
          <a:lstStyle/>
          <a:p>
            <a:pPr defTabSz="914400">
              <a:lnSpc>
                <a:spcPct val="90000"/>
              </a:lnSpc>
              <a:spcAft>
                <a:spcPts val="600"/>
              </a:spcAft>
            </a:pPr>
            <a:r>
              <a:rPr lang="en-US" sz="1700" dirty="0"/>
              <a:t>One of the top predators in Antarctica is the leopard seal. The leopard seal is one of the most aggressive of all marine predators. This 3-meter, 400-kilogram animal has unusually long, sharp teeth, which it uses to tear into prey such as penguins and fish.</a:t>
            </a:r>
          </a:p>
          <a:p>
            <a:pPr indent="-228600" defTabSz="914400">
              <a:lnSpc>
                <a:spcPct val="90000"/>
              </a:lnSpc>
              <a:spcAft>
                <a:spcPts val="600"/>
              </a:spcAft>
              <a:buFont typeface="Arial" panose="020B0604020202020204" pitchFamily="34" charset="0"/>
              <a:buChar char="•"/>
            </a:pPr>
            <a:endParaRPr lang="en-US" sz="1700" dirty="0"/>
          </a:p>
          <a:p>
            <a:pPr defTabSz="914400">
              <a:lnSpc>
                <a:spcPct val="90000"/>
              </a:lnSpc>
              <a:spcAft>
                <a:spcPts val="600"/>
              </a:spcAft>
            </a:pPr>
            <a:r>
              <a:rPr lang="en-US" sz="1700" dirty="0"/>
              <a:t>The most familiar animal of Antarctica is probably the penguin. They have adapted to the cold, coastal waters. Their wings serve as flippers as they “fly” through the water in search of prey such as squid and fish. Their feathers retain a layer of air, helping them keep warm in the freezing water.</a:t>
            </a:r>
          </a:p>
        </p:txBody>
      </p:sp>
    </p:spTree>
    <p:extLst>
      <p:ext uri="{BB962C8B-B14F-4D97-AF65-F5344CB8AC3E}">
        <p14:creationId xmlns:p14="http://schemas.microsoft.com/office/powerpoint/2010/main" val="19006410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32">
            <a:extLst>
              <a:ext uri="{FF2B5EF4-FFF2-40B4-BE49-F238E27FC236}">
                <a16:creationId xmlns:a16="http://schemas.microsoft.com/office/drawing/2014/main" id="{AD96FDFD-4E42-4A06-B8B5-768A1DB9C2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D0BC0E90-1F3E-4F29-904C-2E540E3D49EF}"/>
              </a:ext>
            </a:extLst>
          </p:cNvPr>
          <p:cNvSpPr txBox="1"/>
          <p:nvPr/>
        </p:nvSpPr>
        <p:spPr>
          <a:xfrm>
            <a:off x="971368" y="371719"/>
            <a:ext cx="6125964" cy="1906863"/>
          </a:xfrm>
          <a:prstGeom prst="rect">
            <a:avLst/>
          </a:prstGeom>
        </p:spPr>
        <p:txBody>
          <a:bodyPr vert="horz" lIns="91440" tIns="45720" rIns="91440" bIns="45720" rtlCol="0" anchor="b">
            <a:normAutofit/>
          </a:bodyPr>
          <a:lstStyle/>
          <a:p>
            <a:pPr defTabSz="914400">
              <a:lnSpc>
                <a:spcPct val="90000"/>
              </a:lnSpc>
              <a:spcBef>
                <a:spcPct val="0"/>
              </a:spcBef>
              <a:spcAft>
                <a:spcPts val="600"/>
              </a:spcAft>
            </a:pPr>
            <a:r>
              <a:rPr lang="en-US" sz="4400" b="1" kern="1200" dirty="0">
                <a:solidFill>
                  <a:schemeClr val="tx1"/>
                </a:solidFill>
                <a:effectLst>
                  <a:outerShdw blurRad="38100" dist="38100" dir="2700000" algn="tl">
                    <a:srgbClr val="000000">
                      <a:alpha val="43137"/>
                    </a:srgbClr>
                  </a:outerShdw>
                </a:effectLst>
                <a:latin typeface="+mj-lt"/>
                <a:ea typeface="+mj-ea"/>
                <a:cs typeface="+mj-cs"/>
              </a:rPr>
              <a:t>To protect Antarctica</a:t>
            </a:r>
          </a:p>
        </p:txBody>
      </p:sp>
      <p:sp>
        <p:nvSpPr>
          <p:cNvPr id="7" name="TextBox 6">
            <a:extLst>
              <a:ext uri="{FF2B5EF4-FFF2-40B4-BE49-F238E27FC236}">
                <a16:creationId xmlns:a16="http://schemas.microsoft.com/office/drawing/2014/main" id="{4D8AD23D-1895-4FAA-9F80-9E45774B0FAB}"/>
              </a:ext>
            </a:extLst>
          </p:cNvPr>
          <p:cNvSpPr txBox="1"/>
          <p:nvPr/>
        </p:nvSpPr>
        <p:spPr>
          <a:xfrm>
            <a:off x="971368" y="2711395"/>
            <a:ext cx="4114801" cy="3465568"/>
          </a:xfrm>
          <a:prstGeom prst="rect">
            <a:avLst/>
          </a:prstGeom>
        </p:spPr>
        <p:txBody>
          <a:bodyPr vert="horz" lIns="91440" tIns="45720" rIns="91440" bIns="45720" rtlCol="0">
            <a:normAutofit/>
          </a:bodyPr>
          <a:lstStyle/>
          <a:p>
            <a:pPr defTabSz="914400">
              <a:lnSpc>
                <a:spcPct val="90000"/>
              </a:lnSpc>
              <a:spcAft>
                <a:spcPts val="600"/>
              </a:spcAft>
            </a:pPr>
            <a:r>
              <a:rPr lang="en-US" sz="1300" dirty="0"/>
              <a:t>What is being done to protect the unique animal world of Antarctica</a:t>
            </a:r>
          </a:p>
          <a:p>
            <a:pPr defTabSz="914400">
              <a:lnSpc>
                <a:spcPct val="90000"/>
              </a:lnSpc>
              <a:spcAft>
                <a:spcPts val="600"/>
              </a:spcAft>
            </a:pPr>
            <a:r>
              <a:rPr lang="en-US" sz="1300" dirty="0"/>
              <a:t>In 1959, 12 countries signed the Antarctic Territorial Delimitation Treaty. All countries claimed that they wanted to use Antarctica for peaceful and scientific purposes. In fact, however, not everyone understood the importance of the region to the entire planet and actually destroyed the local nature. There were a lot of examples proving that countries were not green. For instance, there were a lot of waste around the scientific stations, technical oils and dirty water spilled into the sea or just on the ice, in the 1970s a leaking US nuclear reactor caused serious environmental damage, France even built an airfield in Antarctica, having destroyed numerous penguin colonies, Japan regularly catches whales in the coastal waters of Antarctica, and many countries have uncontrolled krill fishing.</a:t>
            </a:r>
          </a:p>
        </p:txBody>
      </p:sp>
      <p:pic>
        <p:nvPicPr>
          <p:cNvPr id="28" name="Рисунок 27" descr="Изображение выглядит как природа, снег&#10;&#10;Автоматически созданное описание">
            <a:extLst>
              <a:ext uri="{FF2B5EF4-FFF2-40B4-BE49-F238E27FC236}">
                <a16:creationId xmlns:a16="http://schemas.microsoft.com/office/drawing/2014/main" id="{F080F746-8FB3-44DB-87DF-2A25793FD043}"/>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b="-3"/>
          <a:stretch/>
        </p:blipFill>
        <p:spPr>
          <a:xfrm>
            <a:off x="8452968" y="3681465"/>
            <a:ext cx="3747932" cy="3176541"/>
          </a:xfrm>
          <a:custGeom>
            <a:avLst/>
            <a:gdLst/>
            <a:ahLst/>
            <a:cxnLst/>
            <a:rect l="l" t="t" r="r" b="b"/>
            <a:pathLst>
              <a:path w="3747932" h="3176541">
                <a:moveTo>
                  <a:pt x="3239865" y="21"/>
                </a:moveTo>
                <a:cubicBezTo>
                  <a:pt x="3261821" y="112"/>
                  <a:pt x="3278837" y="498"/>
                  <a:pt x="3290337" y="938"/>
                </a:cubicBezTo>
                <a:cubicBezTo>
                  <a:pt x="3401766" y="5376"/>
                  <a:pt x="3510165" y="23128"/>
                  <a:pt x="3616543" y="49449"/>
                </a:cubicBezTo>
                <a:lnTo>
                  <a:pt x="3747932" y="87091"/>
                </a:lnTo>
                <a:lnTo>
                  <a:pt x="3747932" y="3176541"/>
                </a:lnTo>
                <a:lnTo>
                  <a:pt x="401358" y="3176541"/>
                </a:lnTo>
                <a:lnTo>
                  <a:pt x="398780" y="3136258"/>
                </a:lnTo>
                <a:cubicBezTo>
                  <a:pt x="400956" y="3079023"/>
                  <a:pt x="437945" y="3052703"/>
                  <a:pt x="483325" y="3030665"/>
                </a:cubicBezTo>
                <a:cubicBezTo>
                  <a:pt x="498866" y="3023015"/>
                  <a:pt x="520932" y="3023320"/>
                  <a:pt x="526840" y="2999447"/>
                </a:cubicBezTo>
                <a:cubicBezTo>
                  <a:pt x="501352" y="2976798"/>
                  <a:pt x="470270" y="2995161"/>
                  <a:pt x="442916" y="2988735"/>
                </a:cubicBezTo>
                <a:cubicBezTo>
                  <a:pt x="420228" y="2983533"/>
                  <a:pt x="382618" y="2986286"/>
                  <a:pt x="413701" y="2944662"/>
                </a:cubicBezTo>
                <a:cubicBezTo>
                  <a:pt x="422716" y="2932726"/>
                  <a:pt x="412147" y="2923542"/>
                  <a:pt x="400645" y="2922625"/>
                </a:cubicBezTo>
                <a:cubicBezTo>
                  <a:pt x="308644" y="2913137"/>
                  <a:pt x="350915" y="2828968"/>
                  <a:pt x="321386" y="2784590"/>
                </a:cubicBezTo>
                <a:cubicBezTo>
                  <a:pt x="313307" y="2772348"/>
                  <a:pt x="322010" y="2751230"/>
                  <a:pt x="334753" y="2746027"/>
                </a:cubicBezTo>
                <a:cubicBezTo>
                  <a:pt x="416187" y="2711746"/>
                  <a:pt x="427377" y="2630027"/>
                  <a:pt x="466852" y="2559632"/>
                </a:cubicBezTo>
                <a:cubicBezTo>
                  <a:pt x="423957" y="2531782"/>
                  <a:pt x="372673" y="2525661"/>
                  <a:pt x="326361" y="2507602"/>
                </a:cubicBezTo>
                <a:cubicBezTo>
                  <a:pt x="278183" y="2488626"/>
                  <a:pt x="278183" y="2474547"/>
                  <a:pt x="317968" y="2419457"/>
                </a:cubicBezTo>
                <a:cubicBezTo>
                  <a:pt x="214465" y="2407519"/>
                  <a:pt x="214465" y="2407519"/>
                  <a:pt x="246479" y="2320903"/>
                </a:cubicBezTo>
                <a:cubicBezTo>
                  <a:pt x="159758" y="2312945"/>
                  <a:pt x="102570" y="2271933"/>
                  <a:pt x="89205" y="2182255"/>
                </a:cubicBezTo>
                <a:cubicBezTo>
                  <a:pt x="82677" y="2138795"/>
                  <a:pt x="43514" y="2118290"/>
                  <a:pt x="0" y="2089213"/>
                </a:cubicBezTo>
                <a:cubicBezTo>
                  <a:pt x="54081" y="2061053"/>
                  <a:pt x="90759" y="2002290"/>
                  <a:pt x="153855" y="2064423"/>
                </a:cubicBezTo>
                <a:cubicBezTo>
                  <a:pt x="176855" y="2087070"/>
                  <a:pt x="174683" y="2058300"/>
                  <a:pt x="177788" y="2050037"/>
                </a:cubicBezTo>
                <a:cubicBezTo>
                  <a:pt x="185247" y="2029838"/>
                  <a:pt x="169707" y="2016369"/>
                  <a:pt x="159450" y="2001067"/>
                </a:cubicBezTo>
                <a:cubicBezTo>
                  <a:pt x="149504" y="1985763"/>
                  <a:pt x="137691" y="1969543"/>
                  <a:pt x="134895" y="1952400"/>
                </a:cubicBezTo>
                <a:cubicBezTo>
                  <a:pt x="133031" y="1940465"/>
                  <a:pt x="142044" y="1923021"/>
                  <a:pt x="151990" y="1914144"/>
                </a:cubicBezTo>
                <a:cubicBezTo>
                  <a:pt x="204209" y="1867316"/>
                  <a:pt x="173127" y="1762030"/>
                  <a:pt x="271969" y="1748562"/>
                </a:cubicBezTo>
                <a:cubicBezTo>
                  <a:pt x="316415" y="1742443"/>
                  <a:pt x="337860" y="1703878"/>
                  <a:pt x="370497" y="1682760"/>
                </a:cubicBezTo>
                <a:cubicBezTo>
                  <a:pt x="483946" y="1608999"/>
                  <a:pt x="559787" y="1514119"/>
                  <a:pt x="594908" y="1383735"/>
                </a:cubicBezTo>
                <a:cubicBezTo>
                  <a:pt x="604543" y="1347620"/>
                  <a:pt x="641532" y="1318542"/>
                  <a:pt x="665465" y="1286713"/>
                </a:cubicBezTo>
                <a:cubicBezTo>
                  <a:pt x="653963" y="1263452"/>
                  <a:pt x="591178" y="1313647"/>
                  <a:pt x="613246" y="1252435"/>
                </a:cubicBezTo>
                <a:cubicBezTo>
                  <a:pt x="630030" y="1206524"/>
                  <a:pt x="672925" y="1178060"/>
                  <a:pt x="713332" y="1150820"/>
                </a:cubicBezTo>
                <a:cubicBezTo>
                  <a:pt x="759333" y="1119908"/>
                  <a:pt x="810307" y="1095117"/>
                  <a:pt x="831133" y="1037883"/>
                </a:cubicBezTo>
                <a:cubicBezTo>
                  <a:pt x="835485" y="1025640"/>
                  <a:pt x="849470" y="1012785"/>
                  <a:pt x="861903" y="1007887"/>
                </a:cubicBezTo>
                <a:cubicBezTo>
                  <a:pt x="1469751" y="63584"/>
                  <a:pt x="2910527" y="-1353"/>
                  <a:pt x="3239865" y="21"/>
                </a:cubicBezTo>
                <a:close/>
              </a:path>
            </a:pathLst>
          </a:custGeom>
        </p:spPr>
      </p:pic>
      <p:pic>
        <p:nvPicPr>
          <p:cNvPr id="26" name="Рисунок 25" descr="Изображение выглядит как внешний, снег, гора, небо&#10;&#10;Автоматически созданное описание">
            <a:extLst>
              <a:ext uri="{FF2B5EF4-FFF2-40B4-BE49-F238E27FC236}">
                <a16:creationId xmlns:a16="http://schemas.microsoft.com/office/drawing/2014/main" id="{9B4CA4A0-7A00-4CEC-ACF7-AB9B1C3D23E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398276" y="2457970"/>
            <a:ext cx="3458367" cy="3476265"/>
          </a:xfrm>
          <a:custGeom>
            <a:avLst/>
            <a:gdLst/>
            <a:ahLst/>
            <a:cxnLst/>
            <a:rect l="l" t="t" r="r" b="b"/>
            <a:pathLst>
              <a:path w="3458367" h="3476265">
                <a:moveTo>
                  <a:pt x="549716" y="15"/>
                </a:moveTo>
                <a:cubicBezTo>
                  <a:pt x="557611" y="271"/>
                  <a:pt x="565778" y="3856"/>
                  <a:pt x="573176" y="4995"/>
                </a:cubicBezTo>
                <a:cubicBezTo>
                  <a:pt x="736504" y="30493"/>
                  <a:pt x="899830" y="58040"/>
                  <a:pt x="1063336" y="82398"/>
                </a:cubicBezTo>
                <a:cubicBezTo>
                  <a:pt x="1216195" y="105163"/>
                  <a:pt x="1370136" y="110398"/>
                  <a:pt x="1523717" y="122237"/>
                </a:cubicBezTo>
                <a:cubicBezTo>
                  <a:pt x="1709602" y="136580"/>
                  <a:pt x="1895127" y="156841"/>
                  <a:pt x="2079929" y="188711"/>
                </a:cubicBezTo>
                <a:cubicBezTo>
                  <a:pt x="2208244" y="211023"/>
                  <a:pt x="2337823" y="226502"/>
                  <a:pt x="2467943" y="208745"/>
                </a:cubicBezTo>
                <a:cubicBezTo>
                  <a:pt x="2474439" y="207834"/>
                  <a:pt x="2481839" y="204876"/>
                  <a:pt x="2487253" y="207834"/>
                </a:cubicBezTo>
                <a:cubicBezTo>
                  <a:pt x="2550419" y="241073"/>
                  <a:pt x="2619357" y="217168"/>
                  <a:pt x="2684869" y="238113"/>
                </a:cubicBezTo>
                <a:cubicBezTo>
                  <a:pt x="2668085" y="318930"/>
                  <a:pt x="2596077" y="312327"/>
                  <a:pt x="2555471" y="368331"/>
                </a:cubicBezTo>
                <a:cubicBezTo>
                  <a:pt x="2621704" y="390639"/>
                  <a:pt x="2681259" y="413178"/>
                  <a:pt x="2741717" y="430023"/>
                </a:cubicBezTo>
                <a:cubicBezTo>
                  <a:pt x="2805785" y="447780"/>
                  <a:pt x="2860106" y="495816"/>
                  <a:pt x="2922728" y="517216"/>
                </a:cubicBezTo>
                <a:cubicBezTo>
                  <a:pt x="2936085" y="521769"/>
                  <a:pt x="2952146" y="537704"/>
                  <a:pt x="2956838" y="553184"/>
                </a:cubicBezTo>
                <a:cubicBezTo>
                  <a:pt x="2971997" y="603269"/>
                  <a:pt x="3274647" y="743732"/>
                  <a:pt x="3238914" y="788350"/>
                </a:cubicBezTo>
                <a:cubicBezTo>
                  <a:pt x="3224116" y="806791"/>
                  <a:pt x="3204986" y="819994"/>
                  <a:pt x="3184953" y="838207"/>
                </a:cubicBezTo>
                <a:cubicBezTo>
                  <a:pt x="3215093" y="872582"/>
                  <a:pt x="3249020" y="887608"/>
                  <a:pt x="3285115" y="897852"/>
                </a:cubicBezTo>
                <a:cubicBezTo>
                  <a:pt x="3295944" y="901039"/>
                  <a:pt x="3306591" y="907413"/>
                  <a:pt x="3307674" y="922894"/>
                </a:cubicBezTo>
                <a:cubicBezTo>
                  <a:pt x="3308757" y="939056"/>
                  <a:pt x="3297748" y="945429"/>
                  <a:pt x="3288544" y="952944"/>
                </a:cubicBezTo>
                <a:cubicBezTo>
                  <a:pt x="3275731" y="963415"/>
                  <a:pt x="3263278" y="972523"/>
                  <a:pt x="3247036" y="973888"/>
                </a:cubicBezTo>
                <a:cubicBezTo>
                  <a:pt x="3220325" y="975937"/>
                  <a:pt x="3207513" y="1005076"/>
                  <a:pt x="3191993" y="1026930"/>
                </a:cubicBezTo>
                <a:cubicBezTo>
                  <a:pt x="3183330" y="1039224"/>
                  <a:pt x="3178998" y="1064037"/>
                  <a:pt x="3194157" y="1068363"/>
                </a:cubicBezTo>
                <a:cubicBezTo>
                  <a:pt x="3230613" y="1078837"/>
                  <a:pt x="3227725" y="1109114"/>
                  <a:pt x="3226824" y="1143489"/>
                </a:cubicBezTo>
                <a:cubicBezTo>
                  <a:pt x="3225560" y="1186061"/>
                  <a:pt x="3204083" y="1205638"/>
                  <a:pt x="3177734" y="1222030"/>
                </a:cubicBezTo>
                <a:cubicBezTo>
                  <a:pt x="3168711" y="1227720"/>
                  <a:pt x="3155898" y="1227493"/>
                  <a:pt x="3152469" y="1245250"/>
                </a:cubicBezTo>
                <a:cubicBezTo>
                  <a:pt x="3167267" y="1262097"/>
                  <a:pt x="3185314" y="1248439"/>
                  <a:pt x="3201197" y="1253218"/>
                </a:cubicBezTo>
                <a:cubicBezTo>
                  <a:pt x="3214370" y="1257088"/>
                  <a:pt x="3236208" y="1255040"/>
                  <a:pt x="3218160" y="1286000"/>
                </a:cubicBezTo>
                <a:cubicBezTo>
                  <a:pt x="3212926" y="1294878"/>
                  <a:pt x="3219062" y="1301709"/>
                  <a:pt x="3225741" y="1302392"/>
                </a:cubicBezTo>
                <a:cubicBezTo>
                  <a:pt x="3279159" y="1309449"/>
                  <a:pt x="3254615" y="1372054"/>
                  <a:pt x="3271761" y="1405063"/>
                </a:cubicBezTo>
                <a:cubicBezTo>
                  <a:pt x="3276452" y="1414169"/>
                  <a:pt x="3271399" y="1429877"/>
                  <a:pt x="3263999" y="1433747"/>
                </a:cubicBezTo>
                <a:cubicBezTo>
                  <a:pt x="3216716" y="1459245"/>
                  <a:pt x="3210220" y="1520028"/>
                  <a:pt x="3187299" y="1572389"/>
                </a:cubicBezTo>
                <a:cubicBezTo>
                  <a:pt x="3212205" y="1593104"/>
                  <a:pt x="3241982" y="1597657"/>
                  <a:pt x="3268872" y="1611089"/>
                </a:cubicBezTo>
                <a:cubicBezTo>
                  <a:pt x="3296846" y="1625204"/>
                  <a:pt x="3296846" y="1635676"/>
                  <a:pt x="3273746" y="1676653"/>
                </a:cubicBezTo>
                <a:cubicBezTo>
                  <a:pt x="3333842" y="1685532"/>
                  <a:pt x="3333842" y="1685532"/>
                  <a:pt x="3315254" y="1749957"/>
                </a:cubicBezTo>
                <a:cubicBezTo>
                  <a:pt x="3365607" y="1755877"/>
                  <a:pt x="3398812" y="1786382"/>
                  <a:pt x="3406572" y="1853085"/>
                </a:cubicBezTo>
                <a:cubicBezTo>
                  <a:pt x="3410362" y="1885411"/>
                  <a:pt x="3433101" y="1900663"/>
                  <a:pt x="3458367" y="1922291"/>
                </a:cubicBezTo>
                <a:cubicBezTo>
                  <a:pt x="3426966" y="1943236"/>
                  <a:pt x="3405669" y="1986945"/>
                  <a:pt x="3369034" y="1940730"/>
                </a:cubicBezTo>
                <a:cubicBezTo>
                  <a:pt x="3355680" y="1923885"/>
                  <a:pt x="3356941" y="1945284"/>
                  <a:pt x="3355138" y="1951430"/>
                </a:cubicBezTo>
                <a:cubicBezTo>
                  <a:pt x="3350807" y="1966455"/>
                  <a:pt x="3359830" y="1976472"/>
                  <a:pt x="3365786" y="1987854"/>
                </a:cubicBezTo>
                <a:cubicBezTo>
                  <a:pt x="3371561" y="1999237"/>
                  <a:pt x="3378420" y="2011302"/>
                  <a:pt x="3380043" y="2024054"/>
                </a:cubicBezTo>
                <a:cubicBezTo>
                  <a:pt x="3381125" y="2032931"/>
                  <a:pt x="3375892" y="2045905"/>
                  <a:pt x="3370117" y="2052509"/>
                </a:cubicBezTo>
                <a:cubicBezTo>
                  <a:pt x="3339797" y="2087340"/>
                  <a:pt x="3357844" y="2165652"/>
                  <a:pt x="3300454" y="2175670"/>
                </a:cubicBezTo>
                <a:cubicBezTo>
                  <a:pt x="3274647" y="2180221"/>
                  <a:pt x="3262195" y="2208906"/>
                  <a:pt x="3243246" y="2224614"/>
                </a:cubicBezTo>
                <a:cubicBezTo>
                  <a:pt x="3177374" y="2279478"/>
                  <a:pt x="3133338" y="2350051"/>
                  <a:pt x="3112946" y="2447031"/>
                </a:cubicBezTo>
                <a:cubicBezTo>
                  <a:pt x="3107352" y="2473894"/>
                  <a:pt x="3085875" y="2495522"/>
                  <a:pt x="3071979" y="2519197"/>
                </a:cubicBezTo>
                <a:cubicBezTo>
                  <a:pt x="3078657" y="2536499"/>
                  <a:pt x="3115112" y="2499164"/>
                  <a:pt x="3102298" y="2544694"/>
                </a:cubicBezTo>
                <a:cubicBezTo>
                  <a:pt x="3092553" y="2578843"/>
                  <a:pt x="3067647" y="2600014"/>
                  <a:pt x="3044185" y="2620276"/>
                </a:cubicBezTo>
                <a:cubicBezTo>
                  <a:pt x="3017476" y="2643268"/>
                  <a:pt x="2987879" y="2661708"/>
                  <a:pt x="2975787" y="2704279"/>
                </a:cubicBezTo>
                <a:cubicBezTo>
                  <a:pt x="2973260" y="2713386"/>
                  <a:pt x="2965140" y="2722947"/>
                  <a:pt x="2957921" y="2726591"/>
                </a:cubicBezTo>
                <a:cubicBezTo>
                  <a:pt x="2581458" y="3475797"/>
                  <a:pt x="1654740" y="3480805"/>
                  <a:pt x="1547901" y="3475568"/>
                </a:cubicBezTo>
                <a:cubicBezTo>
                  <a:pt x="1418503" y="3468966"/>
                  <a:pt x="1296143" y="3422753"/>
                  <a:pt x="1176132" y="3365156"/>
                </a:cubicBezTo>
                <a:cubicBezTo>
                  <a:pt x="1125418" y="3340797"/>
                  <a:pt x="1078316" y="3306195"/>
                  <a:pt x="1029045" y="3279332"/>
                </a:cubicBezTo>
                <a:cubicBezTo>
                  <a:pt x="961009" y="3242223"/>
                  <a:pt x="908492" y="3171424"/>
                  <a:pt x="840634" y="3141601"/>
                </a:cubicBezTo>
                <a:cubicBezTo>
                  <a:pt x="770793" y="3110867"/>
                  <a:pt x="711057" y="3054638"/>
                  <a:pt x="639229" y="3030734"/>
                </a:cubicBezTo>
                <a:cubicBezTo>
                  <a:pt x="601330" y="3017985"/>
                  <a:pt x="564695" y="2994993"/>
                  <a:pt x="570649" y="2929200"/>
                </a:cubicBezTo>
                <a:cubicBezTo>
                  <a:pt x="572274" y="2910532"/>
                  <a:pt x="562349" y="2895282"/>
                  <a:pt x="546647" y="2900745"/>
                </a:cubicBezTo>
                <a:cubicBezTo>
                  <a:pt x="516690" y="2910989"/>
                  <a:pt x="503154" y="2883898"/>
                  <a:pt x="486550" y="2863636"/>
                </a:cubicBezTo>
                <a:cubicBezTo>
                  <a:pt x="456953" y="2827667"/>
                  <a:pt x="428801" y="2789422"/>
                  <a:pt x="381697" y="2783503"/>
                </a:cubicBezTo>
                <a:cubicBezTo>
                  <a:pt x="390720" y="2755272"/>
                  <a:pt x="406060" y="2759371"/>
                  <a:pt x="420137" y="2765290"/>
                </a:cubicBezTo>
                <a:cubicBezTo>
                  <a:pt x="457133" y="2780772"/>
                  <a:pt x="493769" y="2798300"/>
                  <a:pt x="530765" y="2813781"/>
                </a:cubicBezTo>
                <a:cubicBezTo>
                  <a:pt x="554948" y="2823799"/>
                  <a:pt x="578952" y="2837912"/>
                  <a:pt x="611257" y="2826755"/>
                </a:cubicBezTo>
                <a:cubicBezTo>
                  <a:pt x="583463" y="2769843"/>
                  <a:pt x="536180" y="2759598"/>
                  <a:pt x="497920" y="2742071"/>
                </a:cubicBezTo>
                <a:cubicBezTo>
                  <a:pt x="450096" y="2719988"/>
                  <a:pt x="421942" y="2678326"/>
                  <a:pt x="388193" y="2631885"/>
                </a:cubicBezTo>
                <a:cubicBezTo>
                  <a:pt x="423386" y="2620730"/>
                  <a:pt x="445223" y="2654879"/>
                  <a:pt x="472834" y="2653056"/>
                </a:cubicBezTo>
                <a:cubicBezTo>
                  <a:pt x="474279" y="2647140"/>
                  <a:pt x="476804" y="2638488"/>
                  <a:pt x="476444" y="2638259"/>
                </a:cubicBezTo>
                <a:cubicBezTo>
                  <a:pt x="431326" y="2612763"/>
                  <a:pt x="410211" y="2564956"/>
                  <a:pt x="403173" y="2507131"/>
                </a:cubicBezTo>
                <a:cubicBezTo>
                  <a:pt x="399563" y="2477310"/>
                  <a:pt x="383140" y="2467976"/>
                  <a:pt x="366897" y="2454316"/>
                </a:cubicBezTo>
                <a:cubicBezTo>
                  <a:pt x="310230" y="2405826"/>
                  <a:pt x="250314" y="2361890"/>
                  <a:pt x="203752" y="2295188"/>
                </a:cubicBezTo>
                <a:cubicBezTo>
                  <a:pt x="257532" y="2304066"/>
                  <a:pt x="300665" y="2347547"/>
                  <a:pt x="358597" y="2366215"/>
                </a:cubicBezTo>
                <a:cubicBezTo>
                  <a:pt x="312577" y="2292910"/>
                  <a:pt x="253020" y="2255803"/>
                  <a:pt x="198698" y="2211409"/>
                </a:cubicBezTo>
                <a:cubicBezTo>
                  <a:pt x="173974" y="2191149"/>
                  <a:pt x="151055" y="2165197"/>
                  <a:pt x="121097" y="2154269"/>
                </a:cubicBezTo>
                <a:cubicBezTo>
                  <a:pt x="110448" y="2150400"/>
                  <a:pt x="92943" y="2142204"/>
                  <a:pt x="101425" y="2120577"/>
                </a:cubicBezTo>
                <a:cubicBezTo>
                  <a:pt x="108643" y="2102593"/>
                  <a:pt x="122900" y="2108055"/>
                  <a:pt x="135895" y="2113292"/>
                </a:cubicBezTo>
                <a:cubicBezTo>
                  <a:pt x="167116" y="2126269"/>
                  <a:pt x="199421" y="2126495"/>
                  <a:pt x="241652" y="2126269"/>
                </a:cubicBezTo>
                <a:cubicBezTo>
                  <a:pt x="206279" y="2066851"/>
                  <a:pt x="141489" y="2084608"/>
                  <a:pt x="111170" y="2022231"/>
                </a:cubicBezTo>
                <a:cubicBezTo>
                  <a:pt x="149069" y="2011302"/>
                  <a:pt x="178305" y="2033841"/>
                  <a:pt x="208987" y="2038166"/>
                </a:cubicBezTo>
                <a:cubicBezTo>
                  <a:pt x="236777" y="2042036"/>
                  <a:pt x="243636" y="2031565"/>
                  <a:pt x="237139" y="1997188"/>
                </a:cubicBezTo>
                <a:cubicBezTo>
                  <a:pt x="227034" y="1943690"/>
                  <a:pt x="242193" y="1916371"/>
                  <a:pt x="282618" y="1930941"/>
                </a:cubicBezTo>
                <a:cubicBezTo>
                  <a:pt x="320155" y="1944601"/>
                  <a:pt x="324125" y="1924568"/>
                  <a:pt x="314019" y="1894062"/>
                </a:cubicBezTo>
                <a:cubicBezTo>
                  <a:pt x="299582" y="1849671"/>
                  <a:pt x="316004" y="1815295"/>
                  <a:pt x="327194" y="1777960"/>
                </a:cubicBezTo>
                <a:cubicBezTo>
                  <a:pt x="344339" y="1721045"/>
                  <a:pt x="337121" y="1693272"/>
                  <a:pt x="300123" y="1650929"/>
                </a:cubicBezTo>
                <a:cubicBezTo>
                  <a:pt x="279370" y="1627251"/>
                  <a:pt x="256992" y="1607219"/>
                  <a:pt x="226852" y="1586731"/>
                </a:cubicBezTo>
                <a:cubicBezTo>
                  <a:pt x="296334" y="1575576"/>
                  <a:pt x="223423" y="1538013"/>
                  <a:pt x="247968" y="1514564"/>
                </a:cubicBezTo>
                <a:cubicBezTo>
                  <a:pt x="297056" y="1505003"/>
                  <a:pt x="337121" y="1579673"/>
                  <a:pt x="403895" y="1558274"/>
                </a:cubicBezTo>
                <a:cubicBezTo>
                  <a:pt x="321420" y="1493619"/>
                  <a:pt x="230281" y="1472448"/>
                  <a:pt x="170546" y="1386396"/>
                </a:cubicBezTo>
                <a:cubicBezTo>
                  <a:pt x="184261" y="1366817"/>
                  <a:pt x="197977" y="1385030"/>
                  <a:pt x="209707" y="1377746"/>
                </a:cubicBezTo>
                <a:cubicBezTo>
                  <a:pt x="209346" y="1373192"/>
                  <a:pt x="210250" y="1366362"/>
                  <a:pt x="208083" y="1364314"/>
                </a:cubicBezTo>
                <a:cubicBezTo>
                  <a:pt x="163508" y="1317416"/>
                  <a:pt x="162784" y="1316279"/>
                  <a:pt x="210610" y="1281675"/>
                </a:cubicBezTo>
                <a:cubicBezTo>
                  <a:pt x="227394" y="1269609"/>
                  <a:pt x="225950" y="1258909"/>
                  <a:pt x="217108" y="1243657"/>
                </a:cubicBezTo>
                <a:cubicBezTo>
                  <a:pt x="210790" y="1232957"/>
                  <a:pt x="203211" y="1223395"/>
                  <a:pt x="206820" y="1199947"/>
                </a:cubicBezTo>
                <a:cubicBezTo>
                  <a:pt x="232988" y="1229998"/>
                  <a:pt x="359499" y="1220208"/>
                  <a:pt x="381877" y="1217021"/>
                </a:cubicBezTo>
                <a:cubicBezTo>
                  <a:pt x="406963" y="1213607"/>
                  <a:pt x="431688" y="1199037"/>
                  <a:pt x="458035" y="1207003"/>
                </a:cubicBezTo>
                <a:cubicBezTo>
                  <a:pt x="479150" y="1213381"/>
                  <a:pt x="576966" y="1275073"/>
                  <a:pt x="590863" y="1204273"/>
                </a:cubicBezTo>
                <a:cubicBezTo>
                  <a:pt x="591585" y="1200858"/>
                  <a:pt x="631107" y="1208826"/>
                  <a:pt x="652403" y="1212696"/>
                </a:cubicBezTo>
                <a:cubicBezTo>
                  <a:pt x="671172" y="1215883"/>
                  <a:pt x="692288" y="1229998"/>
                  <a:pt x="704920" y="1201769"/>
                </a:cubicBezTo>
                <a:cubicBezTo>
                  <a:pt x="712320" y="1185150"/>
                  <a:pt x="681820" y="1153051"/>
                  <a:pt x="654569" y="1150320"/>
                </a:cubicBezTo>
                <a:cubicBezTo>
                  <a:pt x="630926" y="1147814"/>
                  <a:pt x="606202" y="1144172"/>
                  <a:pt x="583643" y="1151001"/>
                </a:cubicBezTo>
                <a:cubicBezTo>
                  <a:pt x="555852" y="1159198"/>
                  <a:pt x="540873" y="1145995"/>
                  <a:pt x="533111" y="1117538"/>
                </a:cubicBezTo>
                <a:cubicBezTo>
                  <a:pt x="524450" y="1086122"/>
                  <a:pt x="507845" y="1071550"/>
                  <a:pt x="484926" y="1056980"/>
                </a:cubicBezTo>
                <a:cubicBezTo>
                  <a:pt x="429340" y="1021696"/>
                  <a:pt x="375921" y="980946"/>
                  <a:pt x="314922" y="960456"/>
                </a:cubicBezTo>
                <a:cubicBezTo>
                  <a:pt x="302830" y="956358"/>
                  <a:pt x="289476" y="950894"/>
                  <a:pt x="283881" y="923805"/>
                </a:cubicBezTo>
                <a:cubicBezTo>
                  <a:pt x="449013" y="964326"/>
                  <a:pt x="599526" y="1069958"/>
                  <a:pt x="769890" y="1063811"/>
                </a:cubicBezTo>
                <a:cubicBezTo>
                  <a:pt x="723329" y="1030346"/>
                  <a:pt x="669369" y="1028524"/>
                  <a:pt x="619738" y="1005076"/>
                </a:cubicBezTo>
                <a:cubicBezTo>
                  <a:pt x="654930" y="987546"/>
                  <a:pt x="687956" y="1005759"/>
                  <a:pt x="721344" y="1015777"/>
                </a:cubicBezTo>
                <a:cubicBezTo>
                  <a:pt x="749317" y="1023970"/>
                  <a:pt x="774583" y="1025337"/>
                  <a:pt x="777650" y="976393"/>
                </a:cubicBezTo>
                <a:cubicBezTo>
                  <a:pt x="776566" y="973205"/>
                  <a:pt x="776747" y="969107"/>
                  <a:pt x="776929" y="965238"/>
                </a:cubicBezTo>
                <a:cubicBezTo>
                  <a:pt x="767542" y="944976"/>
                  <a:pt x="752926" y="934504"/>
                  <a:pt x="735601" y="928584"/>
                </a:cubicBezTo>
                <a:cubicBezTo>
                  <a:pt x="725133" y="924942"/>
                  <a:pt x="711237" y="919478"/>
                  <a:pt x="711416" y="904909"/>
                </a:cubicBezTo>
                <a:cubicBezTo>
                  <a:pt x="711958" y="850955"/>
                  <a:pt x="678571" y="835246"/>
                  <a:pt x="645185" y="819539"/>
                </a:cubicBezTo>
                <a:cubicBezTo>
                  <a:pt x="663773" y="792676"/>
                  <a:pt x="678391" y="812481"/>
                  <a:pt x="692468" y="810433"/>
                </a:cubicBezTo>
                <a:cubicBezTo>
                  <a:pt x="701672" y="809067"/>
                  <a:pt x="709973" y="806563"/>
                  <a:pt x="709973" y="792676"/>
                </a:cubicBezTo>
                <a:cubicBezTo>
                  <a:pt x="710154" y="781065"/>
                  <a:pt x="705822" y="767861"/>
                  <a:pt x="696799" y="767635"/>
                </a:cubicBezTo>
                <a:cubicBezTo>
                  <a:pt x="640312" y="765585"/>
                  <a:pt x="609090" y="690914"/>
                  <a:pt x="550437" y="690687"/>
                </a:cubicBezTo>
                <a:cubicBezTo>
                  <a:pt x="515425" y="690687"/>
                  <a:pt x="568666" y="648572"/>
                  <a:pt x="539068" y="631042"/>
                </a:cubicBezTo>
                <a:cubicBezTo>
                  <a:pt x="532570" y="627171"/>
                  <a:pt x="556032" y="621254"/>
                  <a:pt x="566500" y="622164"/>
                </a:cubicBezTo>
                <a:cubicBezTo>
                  <a:pt x="576786" y="623074"/>
                  <a:pt x="585990" y="634229"/>
                  <a:pt x="598443" y="626261"/>
                </a:cubicBezTo>
                <a:cubicBezTo>
                  <a:pt x="605300" y="597806"/>
                  <a:pt x="587615" y="587332"/>
                  <a:pt x="572996" y="579365"/>
                </a:cubicBezTo>
                <a:cubicBezTo>
                  <a:pt x="539247" y="560925"/>
                  <a:pt x="506402" y="538615"/>
                  <a:pt x="469405" y="532013"/>
                </a:cubicBezTo>
                <a:cubicBezTo>
                  <a:pt x="456232" y="529737"/>
                  <a:pt x="488355" y="499231"/>
                  <a:pt x="494671" y="488532"/>
                </a:cubicBezTo>
                <a:cubicBezTo>
                  <a:pt x="345782" y="376071"/>
                  <a:pt x="166756" y="381762"/>
                  <a:pt x="0" y="290928"/>
                </a:cubicBezTo>
                <a:cubicBezTo>
                  <a:pt x="36817" y="273173"/>
                  <a:pt x="63887" y="286148"/>
                  <a:pt x="88973" y="288880"/>
                </a:cubicBezTo>
                <a:cubicBezTo>
                  <a:pt x="151595" y="295708"/>
                  <a:pt x="213498" y="309822"/>
                  <a:pt x="275940" y="318246"/>
                </a:cubicBezTo>
                <a:cubicBezTo>
                  <a:pt x="306620" y="322344"/>
                  <a:pt x="335134" y="337824"/>
                  <a:pt x="369424" y="313239"/>
                </a:cubicBezTo>
                <a:cubicBezTo>
                  <a:pt x="392343" y="296847"/>
                  <a:pt x="428980" y="314604"/>
                  <a:pt x="457133" y="329174"/>
                </a:cubicBezTo>
                <a:cubicBezTo>
                  <a:pt x="480414" y="341238"/>
                  <a:pt x="502612" y="344425"/>
                  <a:pt x="533474" y="329174"/>
                </a:cubicBezTo>
                <a:cubicBezTo>
                  <a:pt x="505501" y="319841"/>
                  <a:pt x="484023" y="311645"/>
                  <a:pt x="462006" y="305953"/>
                </a:cubicBezTo>
                <a:cubicBezTo>
                  <a:pt x="444501" y="301400"/>
                  <a:pt x="486189" y="282960"/>
                  <a:pt x="507484" y="285237"/>
                </a:cubicBezTo>
                <a:cubicBezTo>
                  <a:pt x="537263" y="288423"/>
                  <a:pt x="520479" y="276586"/>
                  <a:pt x="515425" y="260195"/>
                </a:cubicBezTo>
                <a:cubicBezTo>
                  <a:pt x="510012" y="242665"/>
                  <a:pt x="526074" y="237203"/>
                  <a:pt x="536180" y="240844"/>
                </a:cubicBezTo>
                <a:cubicBezTo>
                  <a:pt x="574980" y="255187"/>
                  <a:pt x="613602" y="229917"/>
                  <a:pt x="653668" y="250407"/>
                </a:cubicBezTo>
                <a:cubicBezTo>
                  <a:pt x="643561" y="199867"/>
                  <a:pt x="621723" y="177784"/>
                  <a:pt x="576064" y="170726"/>
                </a:cubicBezTo>
                <a:cubicBezTo>
                  <a:pt x="558919" y="167996"/>
                  <a:pt x="541053" y="172093"/>
                  <a:pt x="526254" y="157522"/>
                </a:cubicBezTo>
                <a:cubicBezTo>
                  <a:pt x="517771" y="149101"/>
                  <a:pt x="508207" y="139084"/>
                  <a:pt x="514884" y="123603"/>
                </a:cubicBezTo>
                <a:cubicBezTo>
                  <a:pt x="519577" y="112674"/>
                  <a:pt x="529684" y="112674"/>
                  <a:pt x="537985" y="116318"/>
                </a:cubicBezTo>
                <a:cubicBezTo>
                  <a:pt x="575162" y="132483"/>
                  <a:pt x="613963" y="138400"/>
                  <a:pt x="652764" y="144320"/>
                </a:cubicBezTo>
                <a:cubicBezTo>
                  <a:pt x="658720" y="145230"/>
                  <a:pt x="665397" y="148191"/>
                  <a:pt x="672075" y="133164"/>
                </a:cubicBezTo>
                <a:cubicBezTo>
                  <a:pt x="599526" y="108805"/>
                  <a:pt x="530585" y="74202"/>
                  <a:pt x="456051" y="60770"/>
                </a:cubicBezTo>
                <a:cubicBezTo>
                  <a:pt x="457133" y="54397"/>
                  <a:pt x="458215" y="48022"/>
                  <a:pt x="459299" y="41649"/>
                </a:cubicBezTo>
                <a:cubicBezTo>
                  <a:pt x="517591" y="50753"/>
                  <a:pt x="575884" y="59859"/>
                  <a:pt x="649515" y="71243"/>
                </a:cubicBezTo>
                <a:cubicBezTo>
                  <a:pt x="604218" y="35045"/>
                  <a:pt x="561446" y="47111"/>
                  <a:pt x="527879" y="15013"/>
                </a:cubicBezTo>
                <a:cubicBezTo>
                  <a:pt x="534195" y="2833"/>
                  <a:pt x="541820" y="-241"/>
                  <a:pt x="549716" y="15"/>
                </a:cubicBezTo>
                <a:close/>
              </a:path>
            </a:pathLst>
          </a:custGeom>
        </p:spPr>
      </p:pic>
      <p:pic>
        <p:nvPicPr>
          <p:cNvPr id="24" name="Рисунок 23" descr="Изображение выглядит как снег, внешний, природа, берег&#10;&#10;Автоматически созданное описание">
            <a:extLst>
              <a:ext uri="{FF2B5EF4-FFF2-40B4-BE49-F238E27FC236}">
                <a16:creationId xmlns:a16="http://schemas.microsoft.com/office/drawing/2014/main" id="{717E6506-882C-4EB4-909B-B4F20C59440A}"/>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b="-3"/>
          <a:stretch/>
        </p:blipFill>
        <p:spPr>
          <a:xfrm>
            <a:off x="7621024" y="-5"/>
            <a:ext cx="4579876" cy="3536502"/>
          </a:xfrm>
          <a:custGeom>
            <a:avLst/>
            <a:gdLst/>
            <a:ahLst/>
            <a:cxnLst/>
            <a:rect l="l" t="t" r="r" b="b"/>
            <a:pathLst>
              <a:path w="4579876" h="3536502">
                <a:moveTo>
                  <a:pt x="457312" y="0"/>
                </a:moveTo>
                <a:lnTo>
                  <a:pt x="4579876" y="0"/>
                </a:lnTo>
                <a:lnTo>
                  <a:pt x="4579876" y="3057029"/>
                </a:lnTo>
                <a:lnTo>
                  <a:pt x="4508441" y="3086568"/>
                </a:lnTo>
                <a:cubicBezTo>
                  <a:pt x="4391572" y="3126663"/>
                  <a:pt x="4301124" y="3221848"/>
                  <a:pt x="4183947" y="3271738"/>
                </a:cubicBezTo>
                <a:cubicBezTo>
                  <a:pt x="4099090" y="3307854"/>
                  <a:pt x="4017967" y="3354374"/>
                  <a:pt x="3930625" y="3387123"/>
                </a:cubicBezTo>
                <a:cubicBezTo>
                  <a:pt x="3723932" y="3464557"/>
                  <a:pt x="3513195" y="3526689"/>
                  <a:pt x="3290337" y="3535564"/>
                </a:cubicBezTo>
                <a:cubicBezTo>
                  <a:pt x="3106332" y="3542605"/>
                  <a:pt x="1510274" y="3535872"/>
                  <a:pt x="861903" y="2528615"/>
                </a:cubicBezTo>
                <a:cubicBezTo>
                  <a:pt x="849470" y="2523717"/>
                  <a:pt x="835485" y="2510862"/>
                  <a:pt x="831133" y="2498619"/>
                </a:cubicBezTo>
                <a:cubicBezTo>
                  <a:pt x="810307" y="2441385"/>
                  <a:pt x="759333" y="2416594"/>
                  <a:pt x="713333" y="2385682"/>
                </a:cubicBezTo>
                <a:cubicBezTo>
                  <a:pt x="672925" y="2358442"/>
                  <a:pt x="630030" y="2329978"/>
                  <a:pt x="613246" y="2284067"/>
                </a:cubicBezTo>
                <a:cubicBezTo>
                  <a:pt x="591179" y="2222855"/>
                  <a:pt x="653963" y="2273050"/>
                  <a:pt x="665465" y="2249789"/>
                </a:cubicBezTo>
                <a:cubicBezTo>
                  <a:pt x="641532" y="2217960"/>
                  <a:pt x="604543" y="2188882"/>
                  <a:pt x="594908" y="2152767"/>
                </a:cubicBezTo>
                <a:cubicBezTo>
                  <a:pt x="559787" y="2022383"/>
                  <a:pt x="483946" y="1927503"/>
                  <a:pt x="370497" y="1853742"/>
                </a:cubicBezTo>
                <a:cubicBezTo>
                  <a:pt x="337861" y="1832624"/>
                  <a:pt x="316415" y="1794059"/>
                  <a:pt x="271969" y="1787940"/>
                </a:cubicBezTo>
                <a:cubicBezTo>
                  <a:pt x="173127" y="1774472"/>
                  <a:pt x="204209" y="1669186"/>
                  <a:pt x="151990" y="1622358"/>
                </a:cubicBezTo>
                <a:cubicBezTo>
                  <a:pt x="142044" y="1613481"/>
                  <a:pt x="133031" y="1596037"/>
                  <a:pt x="134895" y="1584102"/>
                </a:cubicBezTo>
                <a:cubicBezTo>
                  <a:pt x="137691" y="1566959"/>
                  <a:pt x="149504" y="1550739"/>
                  <a:pt x="159450" y="1535435"/>
                </a:cubicBezTo>
                <a:cubicBezTo>
                  <a:pt x="169708" y="1520133"/>
                  <a:pt x="185247" y="1506664"/>
                  <a:pt x="177788" y="1486465"/>
                </a:cubicBezTo>
                <a:cubicBezTo>
                  <a:pt x="174683" y="1478202"/>
                  <a:pt x="176855" y="1449432"/>
                  <a:pt x="153856" y="1472079"/>
                </a:cubicBezTo>
                <a:cubicBezTo>
                  <a:pt x="90760" y="1534212"/>
                  <a:pt x="54082" y="1475449"/>
                  <a:pt x="0" y="1447289"/>
                </a:cubicBezTo>
                <a:cubicBezTo>
                  <a:pt x="43515" y="1418212"/>
                  <a:pt x="82677" y="1397707"/>
                  <a:pt x="89205" y="1354247"/>
                </a:cubicBezTo>
                <a:cubicBezTo>
                  <a:pt x="102570" y="1264569"/>
                  <a:pt x="159758" y="1223557"/>
                  <a:pt x="246479" y="1215599"/>
                </a:cubicBezTo>
                <a:cubicBezTo>
                  <a:pt x="214465" y="1128983"/>
                  <a:pt x="214465" y="1128983"/>
                  <a:pt x="317968" y="1117045"/>
                </a:cubicBezTo>
                <a:cubicBezTo>
                  <a:pt x="278183" y="1061955"/>
                  <a:pt x="278183" y="1047876"/>
                  <a:pt x="326362" y="1028900"/>
                </a:cubicBezTo>
                <a:cubicBezTo>
                  <a:pt x="372673" y="1010841"/>
                  <a:pt x="423957" y="1004720"/>
                  <a:pt x="466852" y="976870"/>
                </a:cubicBezTo>
                <a:cubicBezTo>
                  <a:pt x="427377" y="906475"/>
                  <a:pt x="416188" y="824756"/>
                  <a:pt x="334754" y="790475"/>
                </a:cubicBezTo>
                <a:cubicBezTo>
                  <a:pt x="322010" y="785272"/>
                  <a:pt x="313307" y="764154"/>
                  <a:pt x="321386" y="751912"/>
                </a:cubicBezTo>
                <a:cubicBezTo>
                  <a:pt x="350915" y="707534"/>
                  <a:pt x="308644" y="623365"/>
                  <a:pt x="400645" y="613877"/>
                </a:cubicBezTo>
                <a:cubicBezTo>
                  <a:pt x="412147" y="612959"/>
                  <a:pt x="422716" y="603776"/>
                  <a:pt x="413701" y="591839"/>
                </a:cubicBezTo>
                <a:cubicBezTo>
                  <a:pt x="382618" y="550216"/>
                  <a:pt x="420228" y="552969"/>
                  <a:pt x="442917" y="547767"/>
                </a:cubicBezTo>
                <a:cubicBezTo>
                  <a:pt x="470271" y="541341"/>
                  <a:pt x="501353" y="559703"/>
                  <a:pt x="526840" y="537055"/>
                </a:cubicBezTo>
                <a:cubicBezTo>
                  <a:pt x="520932" y="513181"/>
                  <a:pt x="498866" y="513487"/>
                  <a:pt x="483325" y="505836"/>
                </a:cubicBezTo>
                <a:cubicBezTo>
                  <a:pt x="437946" y="483799"/>
                  <a:pt x="400956" y="457479"/>
                  <a:pt x="398780" y="400243"/>
                </a:cubicBezTo>
                <a:cubicBezTo>
                  <a:pt x="397229" y="354028"/>
                  <a:pt x="392255" y="313323"/>
                  <a:pt x="455041" y="299242"/>
                </a:cubicBezTo>
                <a:cubicBezTo>
                  <a:pt x="481149" y="293426"/>
                  <a:pt x="473687" y="260067"/>
                  <a:pt x="458769" y="243538"/>
                </a:cubicBezTo>
                <a:cubicBezTo>
                  <a:pt x="432038" y="214157"/>
                  <a:pt x="409972" y="174981"/>
                  <a:pt x="363969" y="172227"/>
                </a:cubicBezTo>
                <a:cubicBezTo>
                  <a:pt x="335995" y="170391"/>
                  <a:pt x="314549" y="158146"/>
                  <a:pt x="292481" y="144069"/>
                </a:cubicBezTo>
                <a:cubicBezTo>
                  <a:pt x="276630" y="133966"/>
                  <a:pt x="257670" y="125398"/>
                  <a:pt x="259534" y="103668"/>
                </a:cubicBezTo>
                <a:cubicBezTo>
                  <a:pt x="261399" y="82855"/>
                  <a:pt x="279736" y="74286"/>
                  <a:pt x="298387" y="70001"/>
                </a:cubicBezTo>
                <a:cubicBezTo>
                  <a:pt x="345011" y="59672"/>
                  <a:pt x="389535" y="45726"/>
                  <a:pt x="430782" y="19902"/>
                </a:cubicBezTo>
                <a:close/>
              </a:path>
            </a:pathLst>
          </a:custGeom>
        </p:spPr>
      </p:pic>
    </p:spTree>
    <p:extLst>
      <p:ext uri="{BB962C8B-B14F-4D97-AF65-F5344CB8AC3E}">
        <p14:creationId xmlns:p14="http://schemas.microsoft.com/office/powerpoint/2010/main" val="39603311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AD96FDFD-4E42-4A06-B8B5-768A1DB9C2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D0BC0E90-1F3E-4F29-904C-2E540E3D49EF}"/>
              </a:ext>
            </a:extLst>
          </p:cNvPr>
          <p:cNvSpPr txBox="1"/>
          <p:nvPr/>
        </p:nvSpPr>
        <p:spPr>
          <a:xfrm>
            <a:off x="971368" y="371719"/>
            <a:ext cx="6125964" cy="1906863"/>
          </a:xfrm>
          <a:prstGeom prst="rect">
            <a:avLst/>
          </a:prstGeom>
        </p:spPr>
        <p:txBody>
          <a:bodyPr vert="horz" lIns="91440" tIns="45720" rIns="91440" bIns="45720" rtlCol="0" anchor="b">
            <a:normAutofit/>
          </a:bodyPr>
          <a:lstStyle/>
          <a:p>
            <a:pPr defTabSz="914400">
              <a:lnSpc>
                <a:spcPct val="90000"/>
              </a:lnSpc>
              <a:spcBef>
                <a:spcPct val="0"/>
              </a:spcBef>
              <a:spcAft>
                <a:spcPts val="600"/>
              </a:spcAft>
            </a:pPr>
            <a:r>
              <a:rPr lang="en-US" sz="4400" b="1" kern="1200" dirty="0">
                <a:solidFill>
                  <a:schemeClr val="tx1"/>
                </a:solidFill>
                <a:effectLst>
                  <a:outerShdw blurRad="38100" dist="38100" dir="2700000" algn="tl">
                    <a:srgbClr val="000000">
                      <a:alpha val="43137"/>
                    </a:srgbClr>
                  </a:outerShdw>
                </a:effectLst>
                <a:latin typeface="+mj-lt"/>
                <a:ea typeface="+mj-ea"/>
                <a:cs typeface="+mj-cs"/>
              </a:rPr>
              <a:t>To protect Antarctica</a:t>
            </a:r>
          </a:p>
        </p:txBody>
      </p:sp>
      <p:sp>
        <p:nvSpPr>
          <p:cNvPr id="7" name="TextBox 6">
            <a:extLst>
              <a:ext uri="{FF2B5EF4-FFF2-40B4-BE49-F238E27FC236}">
                <a16:creationId xmlns:a16="http://schemas.microsoft.com/office/drawing/2014/main" id="{4D8AD23D-1895-4FAA-9F80-9E45774B0FAB}"/>
              </a:ext>
            </a:extLst>
          </p:cNvPr>
          <p:cNvSpPr txBox="1"/>
          <p:nvPr/>
        </p:nvSpPr>
        <p:spPr>
          <a:xfrm>
            <a:off x="971368" y="2711395"/>
            <a:ext cx="4114801" cy="3465568"/>
          </a:xfrm>
          <a:prstGeom prst="rect">
            <a:avLst/>
          </a:prstGeom>
        </p:spPr>
        <p:txBody>
          <a:bodyPr vert="horz" lIns="91440" tIns="45720" rIns="91440" bIns="45720" rtlCol="0">
            <a:normAutofit/>
          </a:bodyPr>
          <a:lstStyle/>
          <a:p>
            <a:pPr defTabSz="914400">
              <a:lnSpc>
                <a:spcPct val="90000"/>
              </a:lnSpc>
              <a:spcAft>
                <a:spcPts val="600"/>
              </a:spcAft>
            </a:pPr>
            <a:r>
              <a:rPr lang="en-US" sz="1300" dirty="0"/>
              <a:t>This situation could destroy the ecology of Antarctica. Therefore, in 1972, representatives of 80 States decided that Antarctica should become a natural reserve. All countries were required to plan their activities to protect the Antarctic environment. This instrument requires environmental monitoring, environmental impact assessment of industrial, scientific and tourist activities, and the protection of flora and fauna. The Protocol regulates measures to protect flora and fauna, waste disposal, prevention of pollution of the marine and terrestrial environment, and also defines specially protected areas. The Protocol prohibits all mineral resource development activities in Antarctica. An Antarctic Environmental Protection Committee had also been established to deal with all contentious issues and to inspect the activities of States in Antarctica. By 1991, the Protocol had been ratified by all countries and entered into force.</a:t>
            </a:r>
          </a:p>
        </p:txBody>
      </p:sp>
      <p:pic>
        <p:nvPicPr>
          <p:cNvPr id="10" name="Рисунок 9" descr="Изображение выглядит как внешний, небо, транспорт, воздушное судно&#10;&#10;Автоматически созданное описание">
            <a:extLst>
              <a:ext uri="{FF2B5EF4-FFF2-40B4-BE49-F238E27FC236}">
                <a16:creationId xmlns:a16="http://schemas.microsoft.com/office/drawing/2014/main" id="{EBF13F83-A749-41A8-8B92-931A0059BC97}"/>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b="-1"/>
          <a:stretch/>
        </p:blipFill>
        <p:spPr>
          <a:xfrm>
            <a:off x="8452968" y="3681465"/>
            <a:ext cx="3747932" cy="3176541"/>
          </a:xfrm>
          <a:custGeom>
            <a:avLst/>
            <a:gdLst/>
            <a:ahLst/>
            <a:cxnLst/>
            <a:rect l="l" t="t" r="r" b="b"/>
            <a:pathLst>
              <a:path w="3747932" h="3176541">
                <a:moveTo>
                  <a:pt x="3239865" y="21"/>
                </a:moveTo>
                <a:cubicBezTo>
                  <a:pt x="3261821" y="112"/>
                  <a:pt x="3278837" y="498"/>
                  <a:pt x="3290337" y="938"/>
                </a:cubicBezTo>
                <a:cubicBezTo>
                  <a:pt x="3401766" y="5376"/>
                  <a:pt x="3510165" y="23128"/>
                  <a:pt x="3616543" y="49449"/>
                </a:cubicBezTo>
                <a:lnTo>
                  <a:pt x="3747932" y="87091"/>
                </a:lnTo>
                <a:lnTo>
                  <a:pt x="3747932" y="3176541"/>
                </a:lnTo>
                <a:lnTo>
                  <a:pt x="401358" y="3176541"/>
                </a:lnTo>
                <a:lnTo>
                  <a:pt x="398780" y="3136258"/>
                </a:lnTo>
                <a:cubicBezTo>
                  <a:pt x="400956" y="3079023"/>
                  <a:pt x="437945" y="3052703"/>
                  <a:pt x="483325" y="3030665"/>
                </a:cubicBezTo>
                <a:cubicBezTo>
                  <a:pt x="498866" y="3023015"/>
                  <a:pt x="520932" y="3023320"/>
                  <a:pt x="526840" y="2999447"/>
                </a:cubicBezTo>
                <a:cubicBezTo>
                  <a:pt x="501352" y="2976798"/>
                  <a:pt x="470270" y="2995161"/>
                  <a:pt x="442916" y="2988735"/>
                </a:cubicBezTo>
                <a:cubicBezTo>
                  <a:pt x="420228" y="2983533"/>
                  <a:pt x="382618" y="2986286"/>
                  <a:pt x="413701" y="2944662"/>
                </a:cubicBezTo>
                <a:cubicBezTo>
                  <a:pt x="422716" y="2932726"/>
                  <a:pt x="412147" y="2923542"/>
                  <a:pt x="400645" y="2922625"/>
                </a:cubicBezTo>
                <a:cubicBezTo>
                  <a:pt x="308644" y="2913137"/>
                  <a:pt x="350915" y="2828968"/>
                  <a:pt x="321386" y="2784590"/>
                </a:cubicBezTo>
                <a:cubicBezTo>
                  <a:pt x="313307" y="2772348"/>
                  <a:pt x="322010" y="2751230"/>
                  <a:pt x="334753" y="2746027"/>
                </a:cubicBezTo>
                <a:cubicBezTo>
                  <a:pt x="416187" y="2711746"/>
                  <a:pt x="427377" y="2630027"/>
                  <a:pt x="466852" y="2559632"/>
                </a:cubicBezTo>
                <a:cubicBezTo>
                  <a:pt x="423957" y="2531782"/>
                  <a:pt x="372673" y="2525661"/>
                  <a:pt x="326361" y="2507602"/>
                </a:cubicBezTo>
                <a:cubicBezTo>
                  <a:pt x="278183" y="2488626"/>
                  <a:pt x="278183" y="2474547"/>
                  <a:pt x="317968" y="2419457"/>
                </a:cubicBezTo>
                <a:cubicBezTo>
                  <a:pt x="214465" y="2407519"/>
                  <a:pt x="214465" y="2407519"/>
                  <a:pt x="246479" y="2320903"/>
                </a:cubicBezTo>
                <a:cubicBezTo>
                  <a:pt x="159758" y="2312945"/>
                  <a:pt x="102570" y="2271933"/>
                  <a:pt x="89205" y="2182255"/>
                </a:cubicBezTo>
                <a:cubicBezTo>
                  <a:pt x="82677" y="2138795"/>
                  <a:pt x="43514" y="2118290"/>
                  <a:pt x="0" y="2089213"/>
                </a:cubicBezTo>
                <a:cubicBezTo>
                  <a:pt x="54081" y="2061053"/>
                  <a:pt x="90759" y="2002290"/>
                  <a:pt x="153855" y="2064423"/>
                </a:cubicBezTo>
                <a:cubicBezTo>
                  <a:pt x="176855" y="2087070"/>
                  <a:pt x="174683" y="2058300"/>
                  <a:pt x="177788" y="2050037"/>
                </a:cubicBezTo>
                <a:cubicBezTo>
                  <a:pt x="185247" y="2029838"/>
                  <a:pt x="169707" y="2016369"/>
                  <a:pt x="159450" y="2001067"/>
                </a:cubicBezTo>
                <a:cubicBezTo>
                  <a:pt x="149504" y="1985763"/>
                  <a:pt x="137691" y="1969543"/>
                  <a:pt x="134895" y="1952400"/>
                </a:cubicBezTo>
                <a:cubicBezTo>
                  <a:pt x="133031" y="1940465"/>
                  <a:pt x="142044" y="1923021"/>
                  <a:pt x="151990" y="1914144"/>
                </a:cubicBezTo>
                <a:cubicBezTo>
                  <a:pt x="204209" y="1867316"/>
                  <a:pt x="173127" y="1762030"/>
                  <a:pt x="271969" y="1748562"/>
                </a:cubicBezTo>
                <a:cubicBezTo>
                  <a:pt x="316415" y="1742443"/>
                  <a:pt x="337860" y="1703878"/>
                  <a:pt x="370497" y="1682760"/>
                </a:cubicBezTo>
                <a:cubicBezTo>
                  <a:pt x="483946" y="1608999"/>
                  <a:pt x="559787" y="1514119"/>
                  <a:pt x="594908" y="1383735"/>
                </a:cubicBezTo>
                <a:cubicBezTo>
                  <a:pt x="604543" y="1347620"/>
                  <a:pt x="641532" y="1318542"/>
                  <a:pt x="665465" y="1286713"/>
                </a:cubicBezTo>
                <a:cubicBezTo>
                  <a:pt x="653963" y="1263452"/>
                  <a:pt x="591178" y="1313647"/>
                  <a:pt x="613246" y="1252435"/>
                </a:cubicBezTo>
                <a:cubicBezTo>
                  <a:pt x="630030" y="1206524"/>
                  <a:pt x="672925" y="1178060"/>
                  <a:pt x="713332" y="1150820"/>
                </a:cubicBezTo>
                <a:cubicBezTo>
                  <a:pt x="759333" y="1119908"/>
                  <a:pt x="810307" y="1095117"/>
                  <a:pt x="831133" y="1037883"/>
                </a:cubicBezTo>
                <a:cubicBezTo>
                  <a:pt x="835485" y="1025640"/>
                  <a:pt x="849470" y="1012785"/>
                  <a:pt x="861903" y="1007887"/>
                </a:cubicBezTo>
                <a:cubicBezTo>
                  <a:pt x="1469751" y="63584"/>
                  <a:pt x="2910527" y="-1353"/>
                  <a:pt x="3239865" y="21"/>
                </a:cubicBezTo>
                <a:close/>
              </a:path>
            </a:pathLst>
          </a:custGeom>
        </p:spPr>
      </p:pic>
      <p:pic>
        <p:nvPicPr>
          <p:cNvPr id="8" name="Рисунок 7" descr="Изображение выглядит как внешний, природа, люди, группа&#10;&#10;Автоматически созданное описание">
            <a:extLst>
              <a:ext uri="{FF2B5EF4-FFF2-40B4-BE49-F238E27FC236}">
                <a16:creationId xmlns:a16="http://schemas.microsoft.com/office/drawing/2014/main" id="{1749A2D4-1DCC-4DDF-9E2A-0FFCEA18271A}"/>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398276" y="2457970"/>
            <a:ext cx="3458367" cy="3476265"/>
          </a:xfrm>
          <a:custGeom>
            <a:avLst/>
            <a:gdLst/>
            <a:ahLst/>
            <a:cxnLst/>
            <a:rect l="l" t="t" r="r" b="b"/>
            <a:pathLst>
              <a:path w="3458367" h="3476265">
                <a:moveTo>
                  <a:pt x="549716" y="15"/>
                </a:moveTo>
                <a:cubicBezTo>
                  <a:pt x="557611" y="271"/>
                  <a:pt x="565778" y="3856"/>
                  <a:pt x="573176" y="4995"/>
                </a:cubicBezTo>
                <a:cubicBezTo>
                  <a:pt x="736504" y="30493"/>
                  <a:pt x="899830" y="58040"/>
                  <a:pt x="1063336" y="82398"/>
                </a:cubicBezTo>
                <a:cubicBezTo>
                  <a:pt x="1216195" y="105163"/>
                  <a:pt x="1370136" y="110398"/>
                  <a:pt x="1523717" y="122237"/>
                </a:cubicBezTo>
                <a:cubicBezTo>
                  <a:pt x="1709602" y="136580"/>
                  <a:pt x="1895127" y="156841"/>
                  <a:pt x="2079929" y="188711"/>
                </a:cubicBezTo>
                <a:cubicBezTo>
                  <a:pt x="2208244" y="211023"/>
                  <a:pt x="2337823" y="226502"/>
                  <a:pt x="2467943" y="208745"/>
                </a:cubicBezTo>
                <a:cubicBezTo>
                  <a:pt x="2474439" y="207834"/>
                  <a:pt x="2481839" y="204876"/>
                  <a:pt x="2487253" y="207834"/>
                </a:cubicBezTo>
                <a:cubicBezTo>
                  <a:pt x="2550419" y="241073"/>
                  <a:pt x="2619357" y="217168"/>
                  <a:pt x="2684869" y="238113"/>
                </a:cubicBezTo>
                <a:cubicBezTo>
                  <a:pt x="2668085" y="318930"/>
                  <a:pt x="2596077" y="312327"/>
                  <a:pt x="2555471" y="368331"/>
                </a:cubicBezTo>
                <a:cubicBezTo>
                  <a:pt x="2621704" y="390639"/>
                  <a:pt x="2681259" y="413178"/>
                  <a:pt x="2741717" y="430023"/>
                </a:cubicBezTo>
                <a:cubicBezTo>
                  <a:pt x="2805785" y="447780"/>
                  <a:pt x="2860106" y="495816"/>
                  <a:pt x="2922728" y="517216"/>
                </a:cubicBezTo>
                <a:cubicBezTo>
                  <a:pt x="2936085" y="521769"/>
                  <a:pt x="2952146" y="537704"/>
                  <a:pt x="2956838" y="553184"/>
                </a:cubicBezTo>
                <a:cubicBezTo>
                  <a:pt x="2971997" y="603269"/>
                  <a:pt x="3274647" y="743732"/>
                  <a:pt x="3238914" y="788350"/>
                </a:cubicBezTo>
                <a:cubicBezTo>
                  <a:pt x="3224116" y="806791"/>
                  <a:pt x="3204986" y="819994"/>
                  <a:pt x="3184953" y="838207"/>
                </a:cubicBezTo>
                <a:cubicBezTo>
                  <a:pt x="3215093" y="872582"/>
                  <a:pt x="3249020" y="887608"/>
                  <a:pt x="3285115" y="897852"/>
                </a:cubicBezTo>
                <a:cubicBezTo>
                  <a:pt x="3295944" y="901039"/>
                  <a:pt x="3306591" y="907413"/>
                  <a:pt x="3307674" y="922894"/>
                </a:cubicBezTo>
                <a:cubicBezTo>
                  <a:pt x="3308757" y="939056"/>
                  <a:pt x="3297748" y="945429"/>
                  <a:pt x="3288544" y="952944"/>
                </a:cubicBezTo>
                <a:cubicBezTo>
                  <a:pt x="3275731" y="963415"/>
                  <a:pt x="3263278" y="972523"/>
                  <a:pt x="3247036" y="973888"/>
                </a:cubicBezTo>
                <a:cubicBezTo>
                  <a:pt x="3220325" y="975937"/>
                  <a:pt x="3207513" y="1005076"/>
                  <a:pt x="3191993" y="1026930"/>
                </a:cubicBezTo>
                <a:cubicBezTo>
                  <a:pt x="3183330" y="1039224"/>
                  <a:pt x="3178998" y="1064037"/>
                  <a:pt x="3194157" y="1068363"/>
                </a:cubicBezTo>
                <a:cubicBezTo>
                  <a:pt x="3230613" y="1078837"/>
                  <a:pt x="3227725" y="1109114"/>
                  <a:pt x="3226824" y="1143489"/>
                </a:cubicBezTo>
                <a:cubicBezTo>
                  <a:pt x="3225560" y="1186061"/>
                  <a:pt x="3204083" y="1205638"/>
                  <a:pt x="3177734" y="1222030"/>
                </a:cubicBezTo>
                <a:cubicBezTo>
                  <a:pt x="3168711" y="1227720"/>
                  <a:pt x="3155898" y="1227493"/>
                  <a:pt x="3152469" y="1245250"/>
                </a:cubicBezTo>
                <a:cubicBezTo>
                  <a:pt x="3167267" y="1262097"/>
                  <a:pt x="3185314" y="1248439"/>
                  <a:pt x="3201197" y="1253218"/>
                </a:cubicBezTo>
                <a:cubicBezTo>
                  <a:pt x="3214370" y="1257088"/>
                  <a:pt x="3236208" y="1255040"/>
                  <a:pt x="3218160" y="1286000"/>
                </a:cubicBezTo>
                <a:cubicBezTo>
                  <a:pt x="3212926" y="1294878"/>
                  <a:pt x="3219062" y="1301709"/>
                  <a:pt x="3225741" y="1302392"/>
                </a:cubicBezTo>
                <a:cubicBezTo>
                  <a:pt x="3279159" y="1309449"/>
                  <a:pt x="3254615" y="1372054"/>
                  <a:pt x="3271761" y="1405063"/>
                </a:cubicBezTo>
                <a:cubicBezTo>
                  <a:pt x="3276452" y="1414169"/>
                  <a:pt x="3271399" y="1429877"/>
                  <a:pt x="3263999" y="1433747"/>
                </a:cubicBezTo>
                <a:cubicBezTo>
                  <a:pt x="3216716" y="1459245"/>
                  <a:pt x="3210220" y="1520028"/>
                  <a:pt x="3187299" y="1572389"/>
                </a:cubicBezTo>
                <a:cubicBezTo>
                  <a:pt x="3212205" y="1593104"/>
                  <a:pt x="3241982" y="1597657"/>
                  <a:pt x="3268872" y="1611089"/>
                </a:cubicBezTo>
                <a:cubicBezTo>
                  <a:pt x="3296846" y="1625204"/>
                  <a:pt x="3296846" y="1635676"/>
                  <a:pt x="3273746" y="1676653"/>
                </a:cubicBezTo>
                <a:cubicBezTo>
                  <a:pt x="3333842" y="1685532"/>
                  <a:pt x="3333842" y="1685532"/>
                  <a:pt x="3315254" y="1749957"/>
                </a:cubicBezTo>
                <a:cubicBezTo>
                  <a:pt x="3365607" y="1755877"/>
                  <a:pt x="3398812" y="1786382"/>
                  <a:pt x="3406572" y="1853085"/>
                </a:cubicBezTo>
                <a:cubicBezTo>
                  <a:pt x="3410362" y="1885411"/>
                  <a:pt x="3433101" y="1900663"/>
                  <a:pt x="3458367" y="1922291"/>
                </a:cubicBezTo>
                <a:cubicBezTo>
                  <a:pt x="3426966" y="1943236"/>
                  <a:pt x="3405669" y="1986945"/>
                  <a:pt x="3369034" y="1940730"/>
                </a:cubicBezTo>
                <a:cubicBezTo>
                  <a:pt x="3355680" y="1923885"/>
                  <a:pt x="3356941" y="1945284"/>
                  <a:pt x="3355138" y="1951430"/>
                </a:cubicBezTo>
                <a:cubicBezTo>
                  <a:pt x="3350807" y="1966455"/>
                  <a:pt x="3359830" y="1976472"/>
                  <a:pt x="3365786" y="1987854"/>
                </a:cubicBezTo>
                <a:cubicBezTo>
                  <a:pt x="3371561" y="1999237"/>
                  <a:pt x="3378420" y="2011302"/>
                  <a:pt x="3380043" y="2024054"/>
                </a:cubicBezTo>
                <a:cubicBezTo>
                  <a:pt x="3381125" y="2032931"/>
                  <a:pt x="3375892" y="2045905"/>
                  <a:pt x="3370117" y="2052509"/>
                </a:cubicBezTo>
                <a:cubicBezTo>
                  <a:pt x="3339797" y="2087340"/>
                  <a:pt x="3357844" y="2165652"/>
                  <a:pt x="3300454" y="2175670"/>
                </a:cubicBezTo>
                <a:cubicBezTo>
                  <a:pt x="3274647" y="2180221"/>
                  <a:pt x="3262195" y="2208906"/>
                  <a:pt x="3243246" y="2224614"/>
                </a:cubicBezTo>
                <a:cubicBezTo>
                  <a:pt x="3177374" y="2279478"/>
                  <a:pt x="3133338" y="2350051"/>
                  <a:pt x="3112946" y="2447031"/>
                </a:cubicBezTo>
                <a:cubicBezTo>
                  <a:pt x="3107352" y="2473894"/>
                  <a:pt x="3085875" y="2495522"/>
                  <a:pt x="3071979" y="2519197"/>
                </a:cubicBezTo>
                <a:cubicBezTo>
                  <a:pt x="3078657" y="2536499"/>
                  <a:pt x="3115112" y="2499164"/>
                  <a:pt x="3102298" y="2544694"/>
                </a:cubicBezTo>
                <a:cubicBezTo>
                  <a:pt x="3092553" y="2578843"/>
                  <a:pt x="3067647" y="2600014"/>
                  <a:pt x="3044185" y="2620276"/>
                </a:cubicBezTo>
                <a:cubicBezTo>
                  <a:pt x="3017476" y="2643268"/>
                  <a:pt x="2987879" y="2661708"/>
                  <a:pt x="2975787" y="2704279"/>
                </a:cubicBezTo>
                <a:cubicBezTo>
                  <a:pt x="2973260" y="2713386"/>
                  <a:pt x="2965140" y="2722947"/>
                  <a:pt x="2957921" y="2726591"/>
                </a:cubicBezTo>
                <a:cubicBezTo>
                  <a:pt x="2581458" y="3475797"/>
                  <a:pt x="1654740" y="3480805"/>
                  <a:pt x="1547901" y="3475568"/>
                </a:cubicBezTo>
                <a:cubicBezTo>
                  <a:pt x="1418503" y="3468966"/>
                  <a:pt x="1296143" y="3422753"/>
                  <a:pt x="1176132" y="3365156"/>
                </a:cubicBezTo>
                <a:cubicBezTo>
                  <a:pt x="1125418" y="3340797"/>
                  <a:pt x="1078316" y="3306195"/>
                  <a:pt x="1029045" y="3279332"/>
                </a:cubicBezTo>
                <a:cubicBezTo>
                  <a:pt x="961009" y="3242223"/>
                  <a:pt x="908492" y="3171424"/>
                  <a:pt x="840634" y="3141601"/>
                </a:cubicBezTo>
                <a:cubicBezTo>
                  <a:pt x="770793" y="3110867"/>
                  <a:pt x="711057" y="3054638"/>
                  <a:pt x="639229" y="3030734"/>
                </a:cubicBezTo>
                <a:cubicBezTo>
                  <a:pt x="601330" y="3017985"/>
                  <a:pt x="564695" y="2994993"/>
                  <a:pt x="570649" y="2929200"/>
                </a:cubicBezTo>
                <a:cubicBezTo>
                  <a:pt x="572274" y="2910532"/>
                  <a:pt x="562349" y="2895282"/>
                  <a:pt x="546647" y="2900745"/>
                </a:cubicBezTo>
                <a:cubicBezTo>
                  <a:pt x="516690" y="2910989"/>
                  <a:pt x="503154" y="2883898"/>
                  <a:pt x="486550" y="2863636"/>
                </a:cubicBezTo>
                <a:cubicBezTo>
                  <a:pt x="456953" y="2827667"/>
                  <a:pt x="428801" y="2789422"/>
                  <a:pt x="381697" y="2783503"/>
                </a:cubicBezTo>
                <a:cubicBezTo>
                  <a:pt x="390720" y="2755272"/>
                  <a:pt x="406060" y="2759371"/>
                  <a:pt x="420137" y="2765290"/>
                </a:cubicBezTo>
                <a:cubicBezTo>
                  <a:pt x="457133" y="2780772"/>
                  <a:pt x="493769" y="2798300"/>
                  <a:pt x="530765" y="2813781"/>
                </a:cubicBezTo>
                <a:cubicBezTo>
                  <a:pt x="554948" y="2823799"/>
                  <a:pt x="578952" y="2837912"/>
                  <a:pt x="611257" y="2826755"/>
                </a:cubicBezTo>
                <a:cubicBezTo>
                  <a:pt x="583463" y="2769843"/>
                  <a:pt x="536180" y="2759598"/>
                  <a:pt x="497920" y="2742071"/>
                </a:cubicBezTo>
                <a:cubicBezTo>
                  <a:pt x="450096" y="2719988"/>
                  <a:pt x="421942" y="2678326"/>
                  <a:pt x="388193" y="2631885"/>
                </a:cubicBezTo>
                <a:cubicBezTo>
                  <a:pt x="423386" y="2620730"/>
                  <a:pt x="445223" y="2654879"/>
                  <a:pt x="472834" y="2653056"/>
                </a:cubicBezTo>
                <a:cubicBezTo>
                  <a:pt x="474279" y="2647140"/>
                  <a:pt x="476804" y="2638488"/>
                  <a:pt x="476444" y="2638259"/>
                </a:cubicBezTo>
                <a:cubicBezTo>
                  <a:pt x="431326" y="2612763"/>
                  <a:pt x="410211" y="2564956"/>
                  <a:pt x="403173" y="2507131"/>
                </a:cubicBezTo>
                <a:cubicBezTo>
                  <a:pt x="399563" y="2477310"/>
                  <a:pt x="383140" y="2467976"/>
                  <a:pt x="366897" y="2454316"/>
                </a:cubicBezTo>
                <a:cubicBezTo>
                  <a:pt x="310230" y="2405826"/>
                  <a:pt x="250314" y="2361890"/>
                  <a:pt x="203752" y="2295188"/>
                </a:cubicBezTo>
                <a:cubicBezTo>
                  <a:pt x="257532" y="2304066"/>
                  <a:pt x="300665" y="2347547"/>
                  <a:pt x="358597" y="2366215"/>
                </a:cubicBezTo>
                <a:cubicBezTo>
                  <a:pt x="312577" y="2292910"/>
                  <a:pt x="253020" y="2255803"/>
                  <a:pt x="198698" y="2211409"/>
                </a:cubicBezTo>
                <a:cubicBezTo>
                  <a:pt x="173974" y="2191149"/>
                  <a:pt x="151055" y="2165197"/>
                  <a:pt x="121097" y="2154269"/>
                </a:cubicBezTo>
                <a:cubicBezTo>
                  <a:pt x="110448" y="2150400"/>
                  <a:pt x="92943" y="2142204"/>
                  <a:pt x="101425" y="2120577"/>
                </a:cubicBezTo>
                <a:cubicBezTo>
                  <a:pt x="108643" y="2102593"/>
                  <a:pt x="122900" y="2108055"/>
                  <a:pt x="135895" y="2113292"/>
                </a:cubicBezTo>
                <a:cubicBezTo>
                  <a:pt x="167116" y="2126269"/>
                  <a:pt x="199421" y="2126495"/>
                  <a:pt x="241652" y="2126269"/>
                </a:cubicBezTo>
                <a:cubicBezTo>
                  <a:pt x="206279" y="2066851"/>
                  <a:pt x="141489" y="2084608"/>
                  <a:pt x="111170" y="2022231"/>
                </a:cubicBezTo>
                <a:cubicBezTo>
                  <a:pt x="149069" y="2011302"/>
                  <a:pt x="178305" y="2033841"/>
                  <a:pt x="208987" y="2038166"/>
                </a:cubicBezTo>
                <a:cubicBezTo>
                  <a:pt x="236777" y="2042036"/>
                  <a:pt x="243636" y="2031565"/>
                  <a:pt x="237139" y="1997188"/>
                </a:cubicBezTo>
                <a:cubicBezTo>
                  <a:pt x="227034" y="1943690"/>
                  <a:pt x="242193" y="1916371"/>
                  <a:pt x="282618" y="1930941"/>
                </a:cubicBezTo>
                <a:cubicBezTo>
                  <a:pt x="320155" y="1944601"/>
                  <a:pt x="324125" y="1924568"/>
                  <a:pt x="314019" y="1894062"/>
                </a:cubicBezTo>
                <a:cubicBezTo>
                  <a:pt x="299582" y="1849671"/>
                  <a:pt x="316004" y="1815295"/>
                  <a:pt x="327194" y="1777960"/>
                </a:cubicBezTo>
                <a:cubicBezTo>
                  <a:pt x="344339" y="1721045"/>
                  <a:pt x="337121" y="1693272"/>
                  <a:pt x="300123" y="1650929"/>
                </a:cubicBezTo>
                <a:cubicBezTo>
                  <a:pt x="279370" y="1627251"/>
                  <a:pt x="256992" y="1607219"/>
                  <a:pt x="226852" y="1586731"/>
                </a:cubicBezTo>
                <a:cubicBezTo>
                  <a:pt x="296334" y="1575576"/>
                  <a:pt x="223423" y="1538013"/>
                  <a:pt x="247968" y="1514564"/>
                </a:cubicBezTo>
                <a:cubicBezTo>
                  <a:pt x="297056" y="1505003"/>
                  <a:pt x="337121" y="1579673"/>
                  <a:pt x="403895" y="1558274"/>
                </a:cubicBezTo>
                <a:cubicBezTo>
                  <a:pt x="321420" y="1493619"/>
                  <a:pt x="230281" y="1472448"/>
                  <a:pt x="170546" y="1386396"/>
                </a:cubicBezTo>
                <a:cubicBezTo>
                  <a:pt x="184261" y="1366817"/>
                  <a:pt x="197977" y="1385030"/>
                  <a:pt x="209707" y="1377746"/>
                </a:cubicBezTo>
                <a:cubicBezTo>
                  <a:pt x="209346" y="1373192"/>
                  <a:pt x="210250" y="1366362"/>
                  <a:pt x="208083" y="1364314"/>
                </a:cubicBezTo>
                <a:cubicBezTo>
                  <a:pt x="163508" y="1317416"/>
                  <a:pt x="162784" y="1316279"/>
                  <a:pt x="210610" y="1281675"/>
                </a:cubicBezTo>
                <a:cubicBezTo>
                  <a:pt x="227394" y="1269609"/>
                  <a:pt x="225950" y="1258909"/>
                  <a:pt x="217108" y="1243657"/>
                </a:cubicBezTo>
                <a:cubicBezTo>
                  <a:pt x="210790" y="1232957"/>
                  <a:pt x="203211" y="1223395"/>
                  <a:pt x="206820" y="1199947"/>
                </a:cubicBezTo>
                <a:cubicBezTo>
                  <a:pt x="232988" y="1229998"/>
                  <a:pt x="359499" y="1220208"/>
                  <a:pt x="381877" y="1217021"/>
                </a:cubicBezTo>
                <a:cubicBezTo>
                  <a:pt x="406963" y="1213607"/>
                  <a:pt x="431688" y="1199037"/>
                  <a:pt x="458035" y="1207003"/>
                </a:cubicBezTo>
                <a:cubicBezTo>
                  <a:pt x="479150" y="1213381"/>
                  <a:pt x="576966" y="1275073"/>
                  <a:pt x="590863" y="1204273"/>
                </a:cubicBezTo>
                <a:cubicBezTo>
                  <a:pt x="591585" y="1200858"/>
                  <a:pt x="631107" y="1208826"/>
                  <a:pt x="652403" y="1212696"/>
                </a:cubicBezTo>
                <a:cubicBezTo>
                  <a:pt x="671172" y="1215883"/>
                  <a:pt x="692288" y="1229998"/>
                  <a:pt x="704920" y="1201769"/>
                </a:cubicBezTo>
                <a:cubicBezTo>
                  <a:pt x="712320" y="1185150"/>
                  <a:pt x="681820" y="1153051"/>
                  <a:pt x="654569" y="1150320"/>
                </a:cubicBezTo>
                <a:cubicBezTo>
                  <a:pt x="630926" y="1147814"/>
                  <a:pt x="606202" y="1144172"/>
                  <a:pt x="583643" y="1151001"/>
                </a:cubicBezTo>
                <a:cubicBezTo>
                  <a:pt x="555852" y="1159198"/>
                  <a:pt x="540873" y="1145995"/>
                  <a:pt x="533111" y="1117538"/>
                </a:cubicBezTo>
                <a:cubicBezTo>
                  <a:pt x="524450" y="1086122"/>
                  <a:pt x="507845" y="1071550"/>
                  <a:pt x="484926" y="1056980"/>
                </a:cubicBezTo>
                <a:cubicBezTo>
                  <a:pt x="429340" y="1021696"/>
                  <a:pt x="375921" y="980946"/>
                  <a:pt x="314922" y="960456"/>
                </a:cubicBezTo>
                <a:cubicBezTo>
                  <a:pt x="302830" y="956358"/>
                  <a:pt x="289476" y="950894"/>
                  <a:pt x="283881" y="923805"/>
                </a:cubicBezTo>
                <a:cubicBezTo>
                  <a:pt x="449013" y="964326"/>
                  <a:pt x="599526" y="1069958"/>
                  <a:pt x="769890" y="1063811"/>
                </a:cubicBezTo>
                <a:cubicBezTo>
                  <a:pt x="723329" y="1030346"/>
                  <a:pt x="669369" y="1028524"/>
                  <a:pt x="619738" y="1005076"/>
                </a:cubicBezTo>
                <a:cubicBezTo>
                  <a:pt x="654930" y="987546"/>
                  <a:pt x="687956" y="1005759"/>
                  <a:pt x="721344" y="1015777"/>
                </a:cubicBezTo>
                <a:cubicBezTo>
                  <a:pt x="749317" y="1023970"/>
                  <a:pt x="774583" y="1025337"/>
                  <a:pt x="777650" y="976393"/>
                </a:cubicBezTo>
                <a:cubicBezTo>
                  <a:pt x="776566" y="973205"/>
                  <a:pt x="776747" y="969107"/>
                  <a:pt x="776929" y="965238"/>
                </a:cubicBezTo>
                <a:cubicBezTo>
                  <a:pt x="767542" y="944976"/>
                  <a:pt x="752926" y="934504"/>
                  <a:pt x="735601" y="928584"/>
                </a:cubicBezTo>
                <a:cubicBezTo>
                  <a:pt x="725133" y="924942"/>
                  <a:pt x="711237" y="919478"/>
                  <a:pt x="711416" y="904909"/>
                </a:cubicBezTo>
                <a:cubicBezTo>
                  <a:pt x="711958" y="850955"/>
                  <a:pt x="678571" y="835246"/>
                  <a:pt x="645185" y="819539"/>
                </a:cubicBezTo>
                <a:cubicBezTo>
                  <a:pt x="663773" y="792676"/>
                  <a:pt x="678391" y="812481"/>
                  <a:pt x="692468" y="810433"/>
                </a:cubicBezTo>
                <a:cubicBezTo>
                  <a:pt x="701672" y="809067"/>
                  <a:pt x="709973" y="806563"/>
                  <a:pt x="709973" y="792676"/>
                </a:cubicBezTo>
                <a:cubicBezTo>
                  <a:pt x="710154" y="781065"/>
                  <a:pt x="705822" y="767861"/>
                  <a:pt x="696799" y="767635"/>
                </a:cubicBezTo>
                <a:cubicBezTo>
                  <a:pt x="640312" y="765585"/>
                  <a:pt x="609090" y="690914"/>
                  <a:pt x="550437" y="690687"/>
                </a:cubicBezTo>
                <a:cubicBezTo>
                  <a:pt x="515425" y="690687"/>
                  <a:pt x="568666" y="648572"/>
                  <a:pt x="539068" y="631042"/>
                </a:cubicBezTo>
                <a:cubicBezTo>
                  <a:pt x="532570" y="627171"/>
                  <a:pt x="556032" y="621254"/>
                  <a:pt x="566500" y="622164"/>
                </a:cubicBezTo>
                <a:cubicBezTo>
                  <a:pt x="576786" y="623074"/>
                  <a:pt x="585990" y="634229"/>
                  <a:pt x="598443" y="626261"/>
                </a:cubicBezTo>
                <a:cubicBezTo>
                  <a:pt x="605300" y="597806"/>
                  <a:pt x="587615" y="587332"/>
                  <a:pt x="572996" y="579365"/>
                </a:cubicBezTo>
                <a:cubicBezTo>
                  <a:pt x="539247" y="560925"/>
                  <a:pt x="506402" y="538615"/>
                  <a:pt x="469405" y="532013"/>
                </a:cubicBezTo>
                <a:cubicBezTo>
                  <a:pt x="456232" y="529737"/>
                  <a:pt x="488355" y="499231"/>
                  <a:pt x="494671" y="488532"/>
                </a:cubicBezTo>
                <a:cubicBezTo>
                  <a:pt x="345782" y="376071"/>
                  <a:pt x="166756" y="381762"/>
                  <a:pt x="0" y="290928"/>
                </a:cubicBezTo>
                <a:cubicBezTo>
                  <a:pt x="36817" y="273173"/>
                  <a:pt x="63887" y="286148"/>
                  <a:pt x="88973" y="288880"/>
                </a:cubicBezTo>
                <a:cubicBezTo>
                  <a:pt x="151595" y="295708"/>
                  <a:pt x="213498" y="309822"/>
                  <a:pt x="275940" y="318246"/>
                </a:cubicBezTo>
                <a:cubicBezTo>
                  <a:pt x="306620" y="322344"/>
                  <a:pt x="335134" y="337824"/>
                  <a:pt x="369424" y="313239"/>
                </a:cubicBezTo>
                <a:cubicBezTo>
                  <a:pt x="392343" y="296847"/>
                  <a:pt x="428980" y="314604"/>
                  <a:pt x="457133" y="329174"/>
                </a:cubicBezTo>
                <a:cubicBezTo>
                  <a:pt x="480414" y="341238"/>
                  <a:pt x="502612" y="344425"/>
                  <a:pt x="533474" y="329174"/>
                </a:cubicBezTo>
                <a:cubicBezTo>
                  <a:pt x="505501" y="319841"/>
                  <a:pt x="484023" y="311645"/>
                  <a:pt x="462006" y="305953"/>
                </a:cubicBezTo>
                <a:cubicBezTo>
                  <a:pt x="444501" y="301400"/>
                  <a:pt x="486189" y="282960"/>
                  <a:pt x="507484" y="285237"/>
                </a:cubicBezTo>
                <a:cubicBezTo>
                  <a:pt x="537263" y="288423"/>
                  <a:pt x="520479" y="276586"/>
                  <a:pt x="515425" y="260195"/>
                </a:cubicBezTo>
                <a:cubicBezTo>
                  <a:pt x="510012" y="242665"/>
                  <a:pt x="526074" y="237203"/>
                  <a:pt x="536180" y="240844"/>
                </a:cubicBezTo>
                <a:cubicBezTo>
                  <a:pt x="574980" y="255187"/>
                  <a:pt x="613602" y="229917"/>
                  <a:pt x="653668" y="250407"/>
                </a:cubicBezTo>
                <a:cubicBezTo>
                  <a:pt x="643561" y="199867"/>
                  <a:pt x="621723" y="177784"/>
                  <a:pt x="576064" y="170726"/>
                </a:cubicBezTo>
                <a:cubicBezTo>
                  <a:pt x="558919" y="167996"/>
                  <a:pt x="541053" y="172093"/>
                  <a:pt x="526254" y="157522"/>
                </a:cubicBezTo>
                <a:cubicBezTo>
                  <a:pt x="517771" y="149101"/>
                  <a:pt x="508207" y="139084"/>
                  <a:pt x="514884" y="123603"/>
                </a:cubicBezTo>
                <a:cubicBezTo>
                  <a:pt x="519577" y="112674"/>
                  <a:pt x="529684" y="112674"/>
                  <a:pt x="537985" y="116318"/>
                </a:cubicBezTo>
                <a:cubicBezTo>
                  <a:pt x="575162" y="132483"/>
                  <a:pt x="613963" y="138400"/>
                  <a:pt x="652764" y="144320"/>
                </a:cubicBezTo>
                <a:cubicBezTo>
                  <a:pt x="658720" y="145230"/>
                  <a:pt x="665397" y="148191"/>
                  <a:pt x="672075" y="133164"/>
                </a:cubicBezTo>
                <a:cubicBezTo>
                  <a:pt x="599526" y="108805"/>
                  <a:pt x="530585" y="74202"/>
                  <a:pt x="456051" y="60770"/>
                </a:cubicBezTo>
                <a:cubicBezTo>
                  <a:pt x="457133" y="54397"/>
                  <a:pt x="458215" y="48022"/>
                  <a:pt x="459299" y="41649"/>
                </a:cubicBezTo>
                <a:cubicBezTo>
                  <a:pt x="517591" y="50753"/>
                  <a:pt x="575884" y="59859"/>
                  <a:pt x="649515" y="71243"/>
                </a:cubicBezTo>
                <a:cubicBezTo>
                  <a:pt x="604218" y="35045"/>
                  <a:pt x="561446" y="47111"/>
                  <a:pt x="527879" y="15013"/>
                </a:cubicBezTo>
                <a:cubicBezTo>
                  <a:pt x="534195" y="2833"/>
                  <a:pt x="541820" y="-241"/>
                  <a:pt x="549716" y="15"/>
                </a:cubicBezTo>
                <a:close/>
              </a:path>
            </a:pathLst>
          </a:custGeom>
        </p:spPr>
      </p:pic>
      <p:pic>
        <p:nvPicPr>
          <p:cNvPr id="3" name="Рисунок 2" descr="Изображение выглядит как вода, гора, внешний, лодка&#10;&#10;Автоматически созданное описание">
            <a:extLst>
              <a:ext uri="{FF2B5EF4-FFF2-40B4-BE49-F238E27FC236}">
                <a16:creationId xmlns:a16="http://schemas.microsoft.com/office/drawing/2014/main" id="{12893E05-AFD4-4ED3-826C-75429BE13823}"/>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r="-3" b="-3"/>
          <a:stretch/>
        </p:blipFill>
        <p:spPr>
          <a:xfrm>
            <a:off x="7621024" y="-5"/>
            <a:ext cx="4579876" cy="3536502"/>
          </a:xfrm>
          <a:custGeom>
            <a:avLst/>
            <a:gdLst/>
            <a:ahLst/>
            <a:cxnLst/>
            <a:rect l="l" t="t" r="r" b="b"/>
            <a:pathLst>
              <a:path w="4579876" h="3536502">
                <a:moveTo>
                  <a:pt x="457312" y="0"/>
                </a:moveTo>
                <a:lnTo>
                  <a:pt x="4579876" y="0"/>
                </a:lnTo>
                <a:lnTo>
                  <a:pt x="4579876" y="3057029"/>
                </a:lnTo>
                <a:lnTo>
                  <a:pt x="4508441" y="3086568"/>
                </a:lnTo>
                <a:cubicBezTo>
                  <a:pt x="4391572" y="3126663"/>
                  <a:pt x="4301124" y="3221848"/>
                  <a:pt x="4183947" y="3271738"/>
                </a:cubicBezTo>
                <a:cubicBezTo>
                  <a:pt x="4099090" y="3307854"/>
                  <a:pt x="4017967" y="3354374"/>
                  <a:pt x="3930625" y="3387123"/>
                </a:cubicBezTo>
                <a:cubicBezTo>
                  <a:pt x="3723932" y="3464557"/>
                  <a:pt x="3513195" y="3526689"/>
                  <a:pt x="3290337" y="3535564"/>
                </a:cubicBezTo>
                <a:cubicBezTo>
                  <a:pt x="3106332" y="3542605"/>
                  <a:pt x="1510274" y="3535872"/>
                  <a:pt x="861903" y="2528615"/>
                </a:cubicBezTo>
                <a:cubicBezTo>
                  <a:pt x="849470" y="2523717"/>
                  <a:pt x="835485" y="2510862"/>
                  <a:pt x="831133" y="2498619"/>
                </a:cubicBezTo>
                <a:cubicBezTo>
                  <a:pt x="810307" y="2441385"/>
                  <a:pt x="759333" y="2416594"/>
                  <a:pt x="713333" y="2385682"/>
                </a:cubicBezTo>
                <a:cubicBezTo>
                  <a:pt x="672925" y="2358442"/>
                  <a:pt x="630030" y="2329978"/>
                  <a:pt x="613246" y="2284067"/>
                </a:cubicBezTo>
                <a:cubicBezTo>
                  <a:pt x="591179" y="2222855"/>
                  <a:pt x="653963" y="2273050"/>
                  <a:pt x="665465" y="2249789"/>
                </a:cubicBezTo>
                <a:cubicBezTo>
                  <a:pt x="641532" y="2217960"/>
                  <a:pt x="604543" y="2188882"/>
                  <a:pt x="594908" y="2152767"/>
                </a:cubicBezTo>
                <a:cubicBezTo>
                  <a:pt x="559787" y="2022383"/>
                  <a:pt x="483946" y="1927503"/>
                  <a:pt x="370497" y="1853742"/>
                </a:cubicBezTo>
                <a:cubicBezTo>
                  <a:pt x="337861" y="1832624"/>
                  <a:pt x="316415" y="1794059"/>
                  <a:pt x="271969" y="1787940"/>
                </a:cubicBezTo>
                <a:cubicBezTo>
                  <a:pt x="173127" y="1774472"/>
                  <a:pt x="204209" y="1669186"/>
                  <a:pt x="151990" y="1622358"/>
                </a:cubicBezTo>
                <a:cubicBezTo>
                  <a:pt x="142044" y="1613481"/>
                  <a:pt x="133031" y="1596037"/>
                  <a:pt x="134895" y="1584102"/>
                </a:cubicBezTo>
                <a:cubicBezTo>
                  <a:pt x="137691" y="1566959"/>
                  <a:pt x="149504" y="1550739"/>
                  <a:pt x="159450" y="1535435"/>
                </a:cubicBezTo>
                <a:cubicBezTo>
                  <a:pt x="169708" y="1520133"/>
                  <a:pt x="185247" y="1506664"/>
                  <a:pt x="177788" y="1486465"/>
                </a:cubicBezTo>
                <a:cubicBezTo>
                  <a:pt x="174683" y="1478202"/>
                  <a:pt x="176855" y="1449432"/>
                  <a:pt x="153856" y="1472079"/>
                </a:cubicBezTo>
                <a:cubicBezTo>
                  <a:pt x="90760" y="1534212"/>
                  <a:pt x="54082" y="1475449"/>
                  <a:pt x="0" y="1447289"/>
                </a:cubicBezTo>
                <a:cubicBezTo>
                  <a:pt x="43515" y="1418212"/>
                  <a:pt x="82677" y="1397707"/>
                  <a:pt x="89205" y="1354247"/>
                </a:cubicBezTo>
                <a:cubicBezTo>
                  <a:pt x="102570" y="1264569"/>
                  <a:pt x="159758" y="1223557"/>
                  <a:pt x="246479" y="1215599"/>
                </a:cubicBezTo>
                <a:cubicBezTo>
                  <a:pt x="214465" y="1128983"/>
                  <a:pt x="214465" y="1128983"/>
                  <a:pt x="317968" y="1117045"/>
                </a:cubicBezTo>
                <a:cubicBezTo>
                  <a:pt x="278183" y="1061955"/>
                  <a:pt x="278183" y="1047876"/>
                  <a:pt x="326362" y="1028900"/>
                </a:cubicBezTo>
                <a:cubicBezTo>
                  <a:pt x="372673" y="1010841"/>
                  <a:pt x="423957" y="1004720"/>
                  <a:pt x="466852" y="976870"/>
                </a:cubicBezTo>
                <a:cubicBezTo>
                  <a:pt x="427377" y="906475"/>
                  <a:pt x="416188" y="824756"/>
                  <a:pt x="334754" y="790475"/>
                </a:cubicBezTo>
                <a:cubicBezTo>
                  <a:pt x="322010" y="785272"/>
                  <a:pt x="313307" y="764154"/>
                  <a:pt x="321386" y="751912"/>
                </a:cubicBezTo>
                <a:cubicBezTo>
                  <a:pt x="350915" y="707534"/>
                  <a:pt x="308644" y="623365"/>
                  <a:pt x="400645" y="613877"/>
                </a:cubicBezTo>
                <a:cubicBezTo>
                  <a:pt x="412147" y="612959"/>
                  <a:pt x="422716" y="603776"/>
                  <a:pt x="413701" y="591839"/>
                </a:cubicBezTo>
                <a:cubicBezTo>
                  <a:pt x="382618" y="550216"/>
                  <a:pt x="420228" y="552969"/>
                  <a:pt x="442917" y="547767"/>
                </a:cubicBezTo>
                <a:cubicBezTo>
                  <a:pt x="470271" y="541341"/>
                  <a:pt x="501353" y="559703"/>
                  <a:pt x="526840" y="537055"/>
                </a:cubicBezTo>
                <a:cubicBezTo>
                  <a:pt x="520932" y="513181"/>
                  <a:pt x="498866" y="513487"/>
                  <a:pt x="483325" y="505836"/>
                </a:cubicBezTo>
                <a:cubicBezTo>
                  <a:pt x="437946" y="483799"/>
                  <a:pt x="400956" y="457479"/>
                  <a:pt x="398780" y="400243"/>
                </a:cubicBezTo>
                <a:cubicBezTo>
                  <a:pt x="397229" y="354028"/>
                  <a:pt x="392255" y="313323"/>
                  <a:pt x="455041" y="299242"/>
                </a:cubicBezTo>
                <a:cubicBezTo>
                  <a:pt x="481149" y="293426"/>
                  <a:pt x="473687" y="260067"/>
                  <a:pt x="458769" y="243538"/>
                </a:cubicBezTo>
                <a:cubicBezTo>
                  <a:pt x="432038" y="214157"/>
                  <a:pt x="409972" y="174981"/>
                  <a:pt x="363969" y="172227"/>
                </a:cubicBezTo>
                <a:cubicBezTo>
                  <a:pt x="335995" y="170391"/>
                  <a:pt x="314549" y="158146"/>
                  <a:pt x="292481" y="144069"/>
                </a:cubicBezTo>
                <a:cubicBezTo>
                  <a:pt x="276630" y="133966"/>
                  <a:pt x="257670" y="125398"/>
                  <a:pt x="259534" y="103668"/>
                </a:cubicBezTo>
                <a:cubicBezTo>
                  <a:pt x="261399" y="82855"/>
                  <a:pt x="279736" y="74286"/>
                  <a:pt x="298387" y="70001"/>
                </a:cubicBezTo>
                <a:cubicBezTo>
                  <a:pt x="345011" y="59672"/>
                  <a:pt x="389535" y="45726"/>
                  <a:pt x="430782" y="19902"/>
                </a:cubicBezTo>
                <a:close/>
              </a:path>
            </a:pathLst>
          </a:custGeom>
        </p:spPr>
      </p:pic>
    </p:spTree>
    <p:extLst>
      <p:ext uri="{BB962C8B-B14F-4D97-AF65-F5344CB8AC3E}">
        <p14:creationId xmlns:p14="http://schemas.microsoft.com/office/powerpoint/2010/main" val="11386274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8" name="Rectangle 12">
            <a:extLst>
              <a:ext uri="{FF2B5EF4-FFF2-40B4-BE49-F238E27FC236}">
                <a16:creationId xmlns:a16="http://schemas.microsoft.com/office/drawing/2014/main" id="{6ECA6DCB-B7E1-40A9-9524-540C6DA40B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D0BC0E90-1F3E-4F29-904C-2E540E3D49EF}"/>
              </a:ext>
            </a:extLst>
          </p:cNvPr>
          <p:cNvSpPr txBox="1"/>
          <p:nvPr/>
        </p:nvSpPr>
        <p:spPr>
          <a:xfrm>
            <a:off x="589560" y="856180"/>
            <a:ext cx="5279408" cy="1128068"/>
          </a:xfrm>
          <a:prstGeom prst="rect">
            <a:avLst/>
          </a:prstGeom>
        </p:spPr>
        <p:txBody>
          <a:bodyPr vert="horz" lIns="91440" tIns="45720" rIns="91440" bIns="45720" rtlCol="0" anchor="ctr">
            <a:normAutofit/>
          </a:bodyPr>
          <a:lstStyle/>
          <a:p>
            <a:pPr defTabSz="914400">
              <a:lnSpc>
                <a:spcPct val="90000"/>
              </a:lnSpc>
              <a:spcBef>
                <a:spcPct val="0"/>
              </a:spcBef>
              <a:spcAft>
                <a:spcPts val="600"/>
              </a:spcAft>
            </a:pPr>
            <a:r>
              <a:rPr lang="en-US" sz="4000" b="1" kern="1200">
                <a:solidFill>
                  <a:schemeClr val="tx1"/>
                </a:solidFill>
                <a:effectLst>
                  <a:outerShdw blurRad="38100" dist="38100" dir="2700000" algn="tl">
                    <a:srgbClr val="000000">
                      <a:alpha val="43137"/>
                    </a:srgbClr>
                  </a:outerShdw>
                </a:effectLst>
                <a:latin typeface="+mj-lt"/>
                <a:ea typeface="+mj-ea"/>
                <a:cs typeface="+mj-cs"/>
              </a:rPr>
              <a:t>To protect Antarctica</a:t>
            </a:r>
          </a:p>
        </p:txBody>
      </p:sp>
      <p:grpSp>
        <p:nvGrpSpPr>
          <p:cNvPr id="39" name="Group 14">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16" name="Rectangle 15">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Rectangle 18">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123821"/>
            <a:ext cx="4975066"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4D8AD23D-1895-4FAA-9F80-9E45774B0FAB}"/>
              </a:ext>
            </a:extLst>
          </p:cNvPr>
          <p:cNvSpPr txBox="1"/>
          <p:nvPr/>
        </p:nvSpPr>
        <p:spPr>
          <a:xfrm>
            <a:off x="590719" y="2330505"/>
            <a:ext cx="5278066" cy="3979585"/>
          </a:xfrm>
          <a:prstGeom prst="rect">
            <a:avLst/>
          </a:prstGeom>
        </p:spPr>
        <p:txBody>
          <a:bodyPr vert="horz" lIns="91440" tIns="45720" rIns="91440" bIns="45720" rtlCol="0" anchor="ctr">
            <a:normAutofit/>
          </a:bodyPr>
          <a:lstStyle/>
          <a:p>
            <a:pPr defTabSz="914400">
              <a:lnSpc>
                <a:spcPct val="90000"/>
              </a:lnSpc>
              <a:spcAft>
                <a:spcPts val="600"/>
              </a:spcAft>
            </a:pPr>
            <a:r>
              <a:rPr lang="en-US" sz="1400" dirty="0">
                <a:effectLst/>
              </a:rPr>
              <a:t>In accordance with this protocol, in order to protect the ecology of Antarctica, Russia has introduced its own regulations designed to reduce human impact on the environment.</a:t>
            </a:r>
          </a:p>
          <a:p>
            <a:pPr defTabSz="914400">
              <a:lnSpc>
                <a:spcPct val="90000"/>
              </a:lnSpc>
              <a:spcAft>
                <a:spcPts val="600"/>
              </a:spcAft>
            </a:pPr>
            <a:r>
              <a:rPr lang="en-US" sz="1400" dirty="0">
                <a:effectLst/>
              </a:rPr>
              <a:t> </a:t>
            </a:r>
          </a:p>
          <a:p>
            <a:pPr indent="-228600" defTabSz="914400">
              <a:lnSpc>
                <a:spcPct val="90000"/>
              </a:lnSpc>
              <a:spcAft>
                <a:spcPts val="600"/>
              </a:spcAft>
              <a:buFont typeface="Arial" panose="020B0604020202020204" pitchFamily="34" charset="0"/>
              <a:buChar char="•"/>
            </a:pPr>
            <a:r>
              <a:rPr lang="en-US" sz="1400" dirty="0">
                <a:effectLst/>
              </a:rPr>
              <a:t>It is prohibited to remove samples of flora and fauna from Antarctica and to import any kinds of animals and plants.</a:t>
            </a:r>
          </a:p>
          <a:p>
            <a:pPr indent="-228600" defTabSz="914400">
              <a:lnSpc>
                <a:spcPct val="90000"/>
              </a:lnSpc>
              <a:spcAft>
                <a:spcPts val="600"/>
              </a:spcAft>
              <a:buFont typeface="Arial" panose="020B0604020202020204" pitchFamily="34" charset="0"/>
              <a:buChar char="•"/>
            </a:pPr>
            <a:r>
              <a:rPr lang="en-US" sz="1400" dirty="0">
                <a:effectLst/>
              </a:rPr>
              <a:t>You have to disinfect your shoes before you go to the continent.</a:t>
            </a:r>
          </a:p>
          <a:p>
            <a:pPr indent="-228600" defTabSz="914400">
              <a:lnSpc>
                <a:spcPct val="90000"/>
              </a:lnSpc>
              <a:spcAft>
                <a:spcPts val="600"/>
              </a:spcAft>
              <a:buFont typeface="Arial" panose="020B0604020202020204" pitchFamily="34" charset="0"/>
              <a:buChar char="•"/>
            </a:pPr>
            <a:r>
              <a:rPr lang="en-US" sz="1400" dirty="0">
                <a:effectLst/>
              </a:rPr>
              <a:t>It is prohibited to use vehicles.</a:t>
            </a:r>
          </a:p>
          <a:p>
            <a:pPr indent="-228600" defTabSz="914400">
              <a:lnSpc>
                <a:spcPct val="90000"/>
              </a:lnSpc>
              <a:spcAft>
                <a:spcPts val="600"/>
              </a:spcAft>
              <a:buFont typeface="Arial" panose="020B0604020202020204" pitchFamily="34" charset="0"/>
              <a:buChar char="•"/>
            </a:pPr>
            <a:r>
              <a:rPr lang="en-US" sz="1400" dirty="0">
                <a:effectLst/>
              </a:rPr>
              <a:t>It is forbidden to walk on mosses and lichens, to feed and touch animals and birds, to photograph them with flash.</a:t>
            </a:r>
          </a:p>
          <a:p>
            <a:pPr indent="-228600" defTabSz="914400">
              <a:lnSpc>
                <a:spcPct val="90000"/>
              </a:lnSpc>
              <a:spcAft>
                <a:spcPts val="600"/>
              </a:spcAft>
              <a:buFont typeface="Arial" panose="020B0604020202020204" pitchFamily="34" charset="0"/>
              <a:buChar char="•"/>
            </a:pPr>
            <a:r>
              <a:rPr lang="en-US" sz="1400" dirty="0">
                <a:effectLst/>
              </a:rPr>
              <a:t>Drawings and inscriptions on rocks and stones are prohibited.</a:t>
            </a:r>
          </a:p>
          <a:p>
            <a:pPr indent="-228600" defTabSz="914400">
              <a:lnSpc>
                <a:spcPct val="90000"/>
              </a:lnSpc>
              <a:spcAft>
                <a:spcPts val="600"/>
              </a:spcAft>
              <a:buFont typeface="Arial" panose="020B0604020202020204" pitchFamily="34" charset="0"/>
              <a:buChar char="•"/>
            </a:pPr>
            <a:r>
              <a:rPr lang="en-US" sz="1400" dirty="0">
                <a:effectLst/>
              </a:rPr>
              <a:t>All garbage and household waste must be taken with them.</a:t>
            </a:r>
          </a:p>
        </p:txBody>
      </p:sp>
      <p:sp>
        <p:nvSpPr>
          <p:cNvPr id="21" name="Rectangle 20">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49687" y="357447"/>
            <a:ext cx="4845488" cy="292358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Рисунок 7" descr="Изображение выглядит как снег, внешний, небо, человек&#10;&#10;Автоматически созданное описание">
            <a:extLst>
              <a:ext uri="{FF2B5EF4-FFF2-40B4-BE49-F238E27FC236}">
                <a16:creationId xmlns:a16="http://schemas.microsoft.com/office/drawing/2014/main" id="{37F3028E-85E1-46D1-9E74-15F1619C7406}"/>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r="-4" b="-4"/>
          <a:stretch/>
        </p:blipFill>
        <p:spPr>
          <a:xfrm>
            <a:off x="7083423" y="581892"/>
            <a:ext cx="4397433" cy="2518756"/>
          </a:xfrm>
          <a:prstGeom prst="rect">
            <a:avLst/>
          </a:prstGeom>
        </p:spPr>
      </p:pic>
      <p:sp>
        <p:nvSpPr>
          <p:cNvPr id="25" name="Rectangle 24">
            <a:extLst>
              <a:ext uri="{FF2B5EF4-FFF2-40B4-BE49-F238E27FC236}">
                <a16:creationId xmlns:a16="http://schemas.microsoft.com/office/drawing/2014/main" id="{8CB5D2D7-DF65-4E86-BFBA-FFB9B5ACEB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49687" y="3505479"/>
            <a:ext cx="4845488" cy="292358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Рисунок 2" descr="Изображение выглядит как внешний, снег, пингвин, люди&#10;&#10;Автоматически созданное описание">
            <a:extLst>
              <a:ext uri="{FF2B5EF4-FFF2-40B4-BE49-F238E27FC236}">
                <a16:creationId xmlns:a16="http://schemas.microsoft.com/office/drawing/2014/main" id="{799BC17B-97BF-465F-A491-FBFB1F32FE8B}"/>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083423" y="3707894"/>
            <a:ext cx="4395569" cy="2518756"/>
          </a:xfrm>
          <a:prstGeom prst="rect">
            <a:avLst/>
          </a:prstGeom>
        </p:spPr>
      </p:pic>
    </p:spTree>
    <p:extLst>
      <p:ext uri="{BB962C8B-B14F-4D97-AF65-F5344CB8AC3E}">
        <p14:creationId xmlns:p14="http://schemas.microsoft.com/office/powerpoint/2010/main" val="3222604506"/>
      </p:ext>
    </p:extLst>
  </p:cSld>
  <p:clrMapOvr>
    <a:masterClrMapping/>
  </p:clrMapOvr>
</p:sld>
</file>

<file path=ppt/theme/theme1.xml><?xml version="1.0" encoding="utf-8"?>
<a:theme xmlns:a="http://schemas.openxmlformats.org/drawingml/2006/main" name="Тема Office">
  <a:themeElements>
    <a:clrScheme name="Тема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Тема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Тема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157</TotalTime>
  <Words>1045</Words>
  <PresentationFormat>Широкоэкранный</PresentationFormat>
  <Paragraphs>30</Paragraphs>
  <Slides>7</Slides>
  <Notes>0</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7</vt:i4>
      </vt:variant>
    </vt:vector>
  </HeadingPairs>
  <TitlesOfParts>
    <vt:vector size="11" baseType="lpstr">
      <vt:lpstr>Arial</vt:lpstr>
      <vt:lpstr>Calibri</vt:lpstr>
      <vt:lpstr>Calibri Light</vt: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2018-06-11T07:22:47Z</dcterms:created>
  <dcterms:modified xsi:type="dcterms:W3CDTF">2021-05-08T11:53:36Z</dcterms:modified>
</cp:coreProperties>
</file>